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82" r:id="rId4"/>
  </p:sldMasterIdLst>
  <p:notesMasterIdLst>
    <p:notesMasterId r:id="rId23"/>
  </p:notesMasterIdLst>
  <p:handoutMasterIdLst>
    <p:handoutMasterId r:id="rId24"/>
  </p:handoutMasterIdLst>
  <p:sldIdLst>
    <p:sldId id="303" r:id="rId5"/>
    <p:sldId id="308" r:id="rId6"/>
    <p:sldId id="311" r:id="rId7"/>
    <p:sldId id="323" r:id="rId8"/>
    <p:sldId id="321" r:id="rId9"/>
    <p:sldId id="322" r:id="rId10"/>
    <p:sldId id="320" r:id="rId11"/>
    <p:sldId id="309" r:id="rId12"/>
    <p:sldId id="310" r:id="rId13"/>
    <p:sldId id="324" r:id="rId14"/>
    <p:sldId id="312" r:id="rId15"/>
    <p:sldId id="313" r:id="rId16"/>
    <p:sldId id="314" r:id="rId17"/>
    <p:sldId id="316" r:id="rId18"/>
    <p:sldId id="317" r:id="rId19"/>
    <p:sldId id="318" r:id="rId20"/>
    <p:sldId id="319" r:id="rId21"/>
    <p:sldId id="304" r:id="rId22"/>
  </p:sldIdLst>
  <p:sldSz cx="9144000" cy="5143500" type="screen16x9"/>
  <p:notesSz cx="6858000" cy="9296400"/>
  <p:defaultTextStyle>
    <a:defPPr>
      <a:defRPr lang="en-US"/>
    </a:defPPr>
    <a:lvl1pPr marL="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2964" userDrawn="1">
          <p15:clr>
            <a:srgbClr val="A4A3A4"/>
          </p15:clr>
        </p15:guide>
        <p15:guide id="4" orient="horz" pos="2148" userDrawn="1">
          <p15:clr>
            <a:srgbClr val="A4A3A4"/>
          </p15:clr>
        </p15:guide>
        <p15:guide id="5" orient="horz" pos="2028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pos="2928" userDrawn="1">
          <p15:clr>
            <a:srgbClr val="A4A3A4"/>
          </p15:clr>
        </p15:guide>
        <p15:guide id="15" orient="horz" pos="2292" userDrawn="1">
          <p15:clr>
            <a:srgbClr val="A4A3A4"/>
          </p15:clr>
        </p15:guide>
        <p15:guide id="18" orient="horz" pos="2532" userDrawn="1">
          <p15:clr>
            <a:srgbClr val="A4A3A4"/>
          </p15:clr>
        </p15:guide>
        <p15:guide id="23" orient="horz" pos="1884" userDrawn="1">
          <p15:clr>
            <a:srgbClr val="A4A3A4"/>
          </p15:clr>
        </p15:guide>
        <p15:guide id="25" orient="horz" pos="840" userDrawn="1">
          <p15:clr>
            <a:srgbClr val="A4A3A4"/>
          </p15:clr>
        </p15:guide>
        <p15:guide id="26" orient="horz" pos="348" userDrawn="1">
          <p15:clr>
            <a:srgbClr val="A4A3A4"/>
          </p15:clr>
        </p15:guide>
        <p15:guide id="32" pos="4656" userDrawn="1">
          <p15:clr>
            <a:srgbClr val="A4A3A4"/>
          </p15:clr>
        </p15:guide>
        <p15:guide id="33" pos="360" userDrawn="1">
          <p15:clr>
            <a:srgbClr val="A4A3A4"/>
          </p15:clr>
        </p15:guide>
        <p15:guide id="34" pos="3720" userDrawn="1">
          <p15:clr>
            <a:srgbClr val="A4A3A4"/>
          </p15:clr>
        </p15:guide>
        <p15:guide id="37" orient="horz" pos="2844" userDrawn="1">
          <p15:clr>
            <a:srgbClr val="A4A3A4"/>
          </p15:clr>
        </p15:guide>
        <p15:guide id="38" orient="horz" pos="2892" userDrawn="1">
          <p15:clr>
            <a:srgbClr val="A4A3A4"/>
          </p15:clr>
        </p15:guide>
        <p15:guide id="39" orient="horz" pos="3156" userDrawn="1">
          <p15:clr>
            <a:srgbClr val="A4A3A4"/>
          </p15:clr>
        </p15:guide>
        <p15:guide id="41" orient="horz" pos="1404" userDrawn="1">
          <p15:clr>
            <a:srgbClr val="A4A3A4"/>
          </p15:clr>
        </p15:guide>
        <p15:guide id="43" orient="horz" pos="3240" userDrawn="1">
          <p15:clr>
            <a:srgbClr val="A4A3A4"/>
          </p15:clr>
        </p15:guide>
        <p15:guide id="46" orient="horz" pos="252" userDrawn="1">
          <p15:clr>
            <a:srgbClr val="A4A3A4"/>
          </p15:clr>
        </p15:guide>
        <p15:guide id="47" orient="horz" pos="516" userDrawn="1">
          <p15:clr>
            <a:srgbClr val="A4A3A4"/>
          </p15:clr>
        </p15:guide>
        <p15:guide id="48" orient="horz" pos="1116" userDrawn="1">
          <p15:clr>
            <a:srgbClr val="A4A3A4"/>
          </p15:clr>
        </p15:guide>
        <p15:guide id="52" pos="1944" userDrawn="1">
          <p15:clr>
            <a:srgbClr val="A4A3A4"/>
          </p15:clr>
        </p15:guide>
        <p15:guide id="57" pos="2832" userDrawn="1">
          <p15:clr>
            <a:srgbClr val="A4A3A4"/>
          </p15:clr>
        </p15:guide>
        <p15:guide id="58" pos="1896" userDrawn="1">
          <p15:clr>
            <a:srgbClr val="A4A3A4"/>
          </p15:clr>
        </p15:guide>
        <p15:guide id="59" pos="19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515">
          <p15:clr>
            <a:srgbClr val="A4A3A4"/>
          </p15:clr>
        </p15:guide>
        <p15:guide id="3" pos="24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C9D7"/>
    <a:srgbClr val="30C8FE"/>
    <a:srgbClr val="001E69"/>
    <a:srgbClr val="001D68"/>
    <a:srgbClr val="0073AE"/>
    <a:srgbClr val="3C0D59"/>
    <a:srgbClr val="389468"/>
    <a:srgbClr val="2EA4E3"/>
    <a:srgbClr val="004C76"/>
    <a:srgbClr val="8082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2" autoAdjust="0"/>
    <p:restoredTop sz="92279" autoAdjust="0"/>
  </p:normalViewPr>
  <p:slideViewPr>
    <p:cSldViewPr snapToGrid="0">
      <p:cViewPr varScale="1">
        <p:scale>
          <a:sx n="147" d="100"/>
          <a:sy n="147" d="100"/>
        </p:scale>
        <p:origin x="546" y="108"/>
      </p:cViewPr>
      <p:guideLst>
        <p:guide orient="horz" pos="2964"/>
        <p:guide orient="horz" pos="2148"/>
        <p:guide orient="horz" pos="2028"/>
        <p:guide orient="horz"/>
        <p:guide pos="2928"/>
        <p:guide orient="horz" pos="2292"/>
        <p:guide orient="horz" pos="2532"/>
        <p:guide orient="horz" pos="1884"/>
        <p:guide orient="horz" pos="840"/>
        <p:guide orient="horz" pos="348"/>
        <p:guide pos="4656"/>
        <p:guide pos="360"/>
        <p:guide pos="3720"/>
        <p:guide orient="horz" pos="2844"/>
        <p:guide orient="horz" pos="2892"/>
        <p:guide orient="horz" pos="3156"/>
        <p:guide orient="horz" pos="1404"/>
        <p:guide orient="horz" pos="3240"/>
        <p:guide orient="horz" pos="252"/>
        <p:guide orient="horz" pos="516"/>
        <p:guide orient="horz" pos="1116"/>
        <p:guide pos="1944"/>
        <p:guide pos="2832"/>
        <p:guide pos="1896"/>
        <p:guide pos="19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>
        <p:scale>
          <a:sx n="125" d="100"/>
          <a:sy n="125" d="100"/>
        </p:scale>
        <p:origin x="-2400" y="-80"/>
      </p:cViewPr>
      <p:guideLst>
        <p:guide orient="horz" pos="2928"/>
        <p:guide pos="2515"/>
        <p:guide pos="24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Gill Sans MT" panose="020B0502020104020203" pitchFamily="34" charset="0"/>
              <a:cs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4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FF2F57-D5DA-A04C-B154-A84120DF7790}" type="datetimeFigureOut">
              <a:rPr lang="en-US" smtClean="0">
                <a:latin typeface="Gill Sans MT" panose="020B0502020104020203" pitchFamily="34" charset="0"/>
                <a:cs typeface="Arial"/>
              </a:rPr>
              <a:pPr/>
              <a:t>10/29/2018</a:t>
            </a:fld>
            <a:endParaRPr lang="en-US" dirty="0">
              <a:latin typeface="Gill Sans MT" panose="020B0502020104020203" pitchFamily="34" charset="0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Gill Sans MT" panose="020B0502020104020203" pitchFamily="34" charset="0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4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809BD4-3963-A84A-8685-A2D1039E15F8}" type="slidenum">
              <a:rPr lang="en-US" smtClean="0">
                <a:latin typeface="Gill Sans MT" panose="020B0502020104020203" pitchFamily="34" charset="0"/>
                <a:cs typeface="Arial"/>
              </a:rPr>
              <a:pPr/>
              <a:t>‹#›</a:t>
            </a:fld>
            <a:endParaRPr lang="en-US" dirty="0">
              <a:latin typeface="Gill Sans MT" panose="020B0502020104020203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08963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587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ill Sans MT" panose="020B05020201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6200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ill Sans MT" panose="020B0502020104020203" pitchFamily="34" charset="0"/>
              </a:defRPr>
            </a:lvl1pPr>
          </a:lstStyle>
          <a:p>
            <a:fld id="{274027C9-984B-6640-B41D-3E13A59B7426}" type="datetimeFigureOut">
              <a:rPr lang="en-US" smtClean="0"/>
              <a:pPr/>
              <a:t>10/29/2018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1" y="4415790"/>
            <a:ext cx="5486400" cy="418338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ill Sans MT" panose="020B05020201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4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ill Sans MT" panose="020B0502020104020203" pitchFamily="34" charset="0"/>
              </a:defRPr>
            </a:lvl1pPr>
          </a:lstStyle>
          <a:p>
            <a:fld id="{1FF452F4-6318-A145-A06A-D18806542E6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578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89" rtl="0" eaLnBrk="1" latinLnBrk="0" hangingPunct="1">
      <a:defRPr sz="1200" kern="1200">
        <a:solidFill>
          <a:schemeClr val="tx1"/>
        </a:solidFill>
        <a:latin typeface="Gill Sans MT" panose="020B0502020104020203" pitchFamily="34" charset="0"/>
        <a:ea typeface="+mn-ea"/>
        <a:cs typeface="+mn-cs"/>
      </a:defRPr>
    </a:lvl1pPr>
    <a:lvl2pPr marL="457189" algn="l" defTabSz="457189" rtl="0" eaLnBrk="1" latinLnBrk="0" hangingPunct="1">
      <a:defRPr sz="1200" kern="1200">
        <a:solidFill>
          <a:schemeClr val="tx1"/>
        </a:solidFill>
        <a:latin typeface="Gill Sans MT" panose="020B0502020104020203" pitchFamily="34" charset="0"/>
        <a:ea typeface="+mn-ea"/>
        <a:cs typeface="+mn-cs"/>
      </a:defRPr>
    </a:lvl2pPr>
    <a:lvl3pPr marL="914378" algn="l" defTabSz="457189" rtl="0" eaLnBrk="1" latinLnBrk="0" hangingPunct="1">
      <a:defRPr sz="1200" kern="1200">
        <a:solidFill>
          <a:schemeClr val="tx1"/>
        </a:solidFill>
        <a:latin typeface="Gill Sans MT" panose="020B0502020104020203" pitchFamily="34" charset="0"/>
        <a:ea typeface="+mn-ea"/>
        <a:cs typeface="+mn-cs"/>
      </a:defRPr>
    </a:lvl3pPr>
    <a:lvl4pPr marL="1371566" algn="l" defTabSz="457189" rtl="0" eaLnBrk="1" latinLnBrk="0" hangingPunct="1">
      <a:defRPr sz="1200" kern="1200">
        <a:solidFill>
          <a:schemeClr val="tx1"/>
        </a:solidFill>
        <a:latin typeface="Gill Sans MT" panose="020B0502020104020203" pitchFamily="34" charset="0"/>
        <a:ea typeface="+mn-ea"/>
        <a:cs typeface="+mn-cs"/>
      </a:defRPr>
    </a:lvl4pPr>
    <a:lvl5pPr marL="1828754" algn="l" defTabSz="457189" rtl="0" eaLnBrk="1" latinLnBrk="0" hangingPunct="1">
      <a:defRPr sz="1200" kern="1200">
        <a:solidFill>
          <a:schemeClr val="tx1"/>
        </a:solidFill>
        <a:latin typeface="Gill Sans MT" panose="020B0502020104020203" pitchFamily="34" charset="0"/>
        <a:ea typeface="+mn-ea"/>
        <a:cs typeface="+mn-cs"/>
      </a:defRPr>
    </a:lvl5pPr>
    <a:lvl6pPr marL="2285943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452F4-6318-A145-A06A-D18806542E6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4066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452F4-6318-A145-A06A-D18806542E6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2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452F4-6318-A145-A06A-D18806542E61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627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452F4-6318-A145-A06A-D18806542E6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9683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452F4-6318-A145-A06A-D18806542E61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2915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452F4-6318-A145-A06A-D18806542E6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820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452F4-6318-A145-A06A-D18806542E6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5744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452F4-6318-A145-A06A-D18806542E61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906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452F4-6318-A145-A06A-D18806542E6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819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452F4-6318-A145-A06A-D18806542E6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211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452F4-6318-A145-A06A-D18806542E6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969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452F4-6318-A145-A06A-D18806542E6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621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452F4-6318-A145-A06A-D18806542E61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073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452F4-6318-A145-A06A-D18806542E6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157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452F4-6318-A145-A06A-D18806542E61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998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452F4-6318-A145-A06A-D18806542E61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495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2) One-line Title &amp;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2"/>
          <p:cNvSpPr txBox="1">
            <a:spLocks/>
          </p:cNvSpPr>
          <p:nvPr userDrawn="1"/>
        </p:nvSpPr>
        <p:spPr>
          <a:xfrm>
            <a:off x="8686798" y="4918648"/>
            <a:ext cx="474134" cy="223267"/>
          </a:xfrm>
          <a:prstGeom prst="rect">
            <a:avLst/>
          </a:prstGeom>
        </p:spPr>
        <p:txBody>
          <a:bodyPr vert="horz" lIns="91438" tIns="0" rIns="91438" bIns="0" rtlCol="0" anchor="t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6C11250-DC59-974D-AF6D-E15FCF49EBD8}" type="slidenum">
              <a:rPr lang="en-US" sz="800" smtClean="0">
                <a:solidFill>
                  <a:prstClr val="white">
                    <a:lumMod val="50000"/>
                  </a:prstClr>
                </a:solidFill>
                <a:cs typeface="Arial"/>
              </a:rPr>
              <a:pPr algn="ctr"/>
              <a:t>‹#›</a:t>
            </a:fld>
            <a:endParaRPr lang="en-US" sz="800" dirty="0">
              <a:solidFill>
                <a:prstClr val="white">
                  <a:lumMod val="50000"/>
                </a:prstClr>
              </a:solidFill>
              <a:cs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69875" y="1179576"/>
            <a:ext cx="8734425" cy="377825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73AE"/>
              </a:buClr>
              <a:buFontTx/>
              <a:buNone/>
              <a:defRPr sz="2000" b="1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457189" indent="-177796">
              <a:spcBef>
                <a:spcPts val="600"/>
              </a:spcBef>
              <a:buClr>
                <a:srgbClr val="001E69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804843" indent="-165096">
              <a:spcBef>
                <a:spcPts val="600"/>
              </a:spcBef>
              <a:buClr>
                <a:srgbClr val="001E69"/>
              </a:buClr>
              <a:buFont typeface="Tahoma" panose="020B0604030504040204" pitchFamily="34" charset="0"/>
              <a:buChar char="̶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033437" indent="-165096">
              <a:buClr>
                <a:srgbClr val="001E69"/>
              </a:buClr>
              <a:buFont typeface="Arial" panose="020B0604020202020204" pitchFamily="34" charset="0"/>
              <a:buChar char="•"/>
              <a:defRPr sz="1400">
                <a:latin typeface="Gill Sans MT" panose="020B0502020104020203" pitchFamily="34" charset="0"/>
              </a:defRPr>
            </a:lvl4pPr>
            <a:lvl5pPr marL="1262032" indent="-228594">
              <a:buClr>
                <a:srgbClr val="001E69"/>
              </a:buClr>
              <a:defRPr sz="1200"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69874" y="167789"/>
            <a:ext cx="7178040" cy="509905"/>
          </a:xfrm>
          <a:prstGeom prst="rect">
            <a:avLst/>
          </a:prstGeom>
        </p:spPr>
        <p:txBody>
          <a:bodyPr vert="horz" lIns="91440" tIns="0" rIns="91440" bIns="0">
            <a:normAutofit/>
          </a:bodyPr>
          <a:lstStyle>
            <a:lvl1pPr marL="0" indent="0">
              <a:buNone/>
              <a:defRPr sz="2200" b="1" i="0" cap="all" baseline="0">
                <a:solidFill>
                  <a:srgbClr val="30C8FE"/>
                </a:solidFill>
                <a:latin typeface="Gill Sans MT" panose="020B0502020104020203" pitchFamily="34" charset="0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CA" dirty="0"/>
              <a:t>CLICK TO ADD PAGE SUB TITLE</a:t>
            </a:r>
          </a:p>
        </p:txBody>
      </p:sp>
      <p:sp>
        <p:nvSpPr>
          <p:cNvPr id="7" name="Title 7"/>
          <p:cNvSpPr>
            <a:spLocks noGrp="1"/>
          </p:cNvSpPr>
          <p:nvPr>
            <p:ph type="title"/>
          </p:nvPr>
        </p:nvSpPr>
        <p:spPr>
          <a:xfrm>
            <a:off x="269875" y="740227"/>
            <a:ext cx="7178040" cy="37737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5841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3) Two-line Title &amp;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2"/>
          <p:cNvSpPr txBox="1">
            <a:spLocks/>
          </p:cNvSpPr>
          <p:nvPr userDrawn="1"/>
        </p:nvSpPr>
        <p:spPr>
          <a:xfrm>
            <a:off x="8686798" y="4918648"/>
            <a:ext cx="474134" cy="223267"/>
          </a:xfrm>
          <a:prstGeom prst="rect">
            <a:avLst/>
          </a:prstGeom>
        </p:spPr>
        <p:txBody>
          <a:bodyPr vert="horz" lIns="91438" tIns="0" rIns="91438" bIns="0" rtlCol="0" anchor="t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6C11250-DC59-974D-AF6D-E15FCF49EBD8}" type="slidenum">
              <a:rPr lang="en-US" sz="800" smtClean="0">
                <a:solidFill>
                  <a:prstClr val="white">
                    <a:lumMod val="50000"/>
                  </a:prstClr>
                </a:solidFill>
                <a:cs typeface="Arial"/>
              </a:rPr>
              <a:pPr algn="ctr"/>
              <a:t>‹#›</a:t>
            </a:fld>
            <a:endParaRPr lang="en-US" sz="800" dirty="0">
              <a:solidFill>
                <a:prstClr val="white">
                  <a:lumMod val="50000"/>
                </a:prstClr>
              </a:solidFill>
              <a:cs typeface="Arial"/>
            </a:endParaRPr>
          </a:p>
        </p:txBody>
      </p:sp>
      <p:sp>
        <p:nvSpPr>
          <p:cNvPr id="9" name="Title 7"/>
          <p:cNvSpPr>
            <a:spLocks noGrp="1"/>
          </p:cNvSpPr>
          <p:nvPr>
            <p:ph type="title"/>
          </p:nvPr>
        </p:nvSpPr>
        <p:spPr>
          <a:xfrm>
            <a:off x="269875" y="362859"/>
            <a:ext cx="7178040" cy="725714"/>
          </a:xfrm>
          <a:prstGeom prst="rect">
            <a:avLst/>
          </a:prstGeo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69874" y="167789"/>
            <a:ext cx="7178040" cy="509905"/>
          </a:xfrm>
          <a:prstGeom prst="rect">
            <a:avLst/>
          </a:prstGeom>
        </p:spPr>
        <p:txBody>
          <a:bodyPr vert="horz" lIns="91440" tIns="0" rIns="91440" bIns="0">
            <a:normAutofit/>
          </a:bodyPr>
          <a:lstStyle>
            <a:lvl1pPr marL="0" indent="0">
              <a:buNone/>
              <a:defRPr sz="2200" b="1" i="0" cap="all" baseline="0">
                <a:solidFill>
                  <a:srgbClr val="30C8FE"/>
                </a:solidFill>
                <a:latin typeface="Gill Sans MT" panose="020B0502020104020203" pitchFamily="34" charset="0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CA" dirty="0"/>
              <a:t>CLICK TO ADD PAGE SUB 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69875" y="1179576"/>
            <a:ext cx="8734425" cy="377825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0073AE"/>
              </a:buClr>
              <a:buFontTx/>
              <a:buNone/>
              <a:defRPr sz="2000" b="1"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457189" indent="-177796">
              <a:spcBef>
                <a:spcPts val="600"/>
              </a:spcBef>
              <a:buClr>
                <a:srgbClr val="001E69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804843" indent="-165096">
              <a:spcBef>
                <a:spcPts val="600"/>
              </a:spcBef>
              <a:buClr>
                <a:srgbClr val="001E69"/>
              </a:buClr>
              <a:buFont typeface="Tahoma" panose="020B0604030504040204" pitchFamily="34" charset="0"/>
              <a:buChar char="̶"/>
              <a:defRPr sz="1600"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033437" indent="-165096">
              <a:buClr>
                <a:srgbClr val="001E69"/>
              </a:buClr>
              <a:buFont typeface="Arial" panose="020B0604020202020204" pitchFamily="34" charset="0"/>
              <a:buChar char="•"/>
              <a:defRPr sz="1400">
                <a:latin typeface="Gill Sans MT" panose="020B0502020104020203" pitchFamily="34" charset="0"/>
              </a:defRPr>
            </a:lvl4pPr>
            <a:lvl5pPr marL="1262032" indent="-228594">
              <a:buClr>
                <a:srgbClr val="001E69"/>
              </a:buClr>
              <a:defRPr sz="1200">
                <a:latin typeface="Gill Sans MT" panose="020B05020201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6019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4) One line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2"/>
          <p:cNvSpPr txBox="1">
            <a:spLocks/>
          </p:cNvSpPr>
          <p:nvPr userDrawn="1"/>
        </p:nvSpPr>
        <p:spPr>
          <a:xfrm>
            <a:off x="8686798" y="4918648"/>
            <a:ext cx="474134" cy="223267"/>
          </a:xfrm>
          <a:prstGeom prst="rect">
            <a:avLst/>
          </a:prstGeom>
        </p:spPr>
        <p:txBody>
          <a:bodyPr vert="horz" lIns="91438" tIns="0" rIns="91438" bIns="0" rtlCol="0" anchor="t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6C11250-DC59-974D-AF6D-E15FCF49EBD8}" type="slidenum">
              <a:rPr lang="en-US" sz="800" smtClean="0">
                <a:solidFill>
                  <a:prstClr val="white">
                    <a:lumMod val="50000"/>
                  </a:prstClr>
                </a:solidFill>
                <a:cs typeface="Arial"/>
              </a:rPr>
              <a:pPr algn="ctr"/>
              <a:t>‹#›</a:t>
            </a:fld>
            <a:endParaRPr lang="en-US" sz="800" dirty="0">
              <a:solidFill>
                <a:prstClr val="white">
                  <a:lumMod val="50000"/>
                </a:prstClr>
              </a:solidFill>
              <a:cs typeface="Arial"/>
            </a:endParaRPr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69874" y="167789"/>
            <a:ext cx="7178040" cy="509905"/>
          </a:xfrm>
          <a:prstGeom prst="rect">
            <a:avLst/>
          </a:prstGeom>
        </p:spPr>
        <p:txBody>
          <a:bodyPr vert="horz" lIns="91440" tIns="0" rIns="91440" bIns="0">
            <a:normAutofit/>
          </a:bodyPr>
          <a:lstStyle>
            <a:lvl1pPr marL="0" indent="0">
              <a:buNone/>
              <a:defRPr sz="2200" b="1" i="0" cap="all" baseline="0">
                <a:solidFill>
                  <a:srgbClr val="30C8FE"/>
                </a:solidFill>
                <a:latin typeface="Gill Sans MT" panose="020B0502020104020203" pitchFamily="34" charset="0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CA" dirty="0"/>
              <a:t>CLICK TO ADD PAGE SUB TITLE</a:t>
            </a:r>
          </a:p>
        </p:txBody>
      </p:sp>
      <p:sp>
        <p:nvSpPr>
          <p:cNvPr id="4" name="Title 7"/>
          <p:cNvSpPr>
            <a:spLocks noGrp="1"/>
          </p:cNvSpPr>
          <p:nvPr>
            <p:ph type="title"/>
          </p:nvPr>
        </p:nvSpPr>
        <p:spPr>
          <a:xfrm>
            <a:off x="269875" y="740227"/>
            <a:ext cx="7178040" cy="37737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5515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5) Two-line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2"/>
          <p:cNvSpPr txBox="1">
            <a:spLocks/>
          </p:cNvSpPr>
          <p:nvPr userDrawn="1"/>
        </p:nvSpPr>
        <p:spPr>
          <a:xfrm>
            <a:off x="8686798" y="4918648"/>
            <a:ext cx="474134" cy="223267"/>
          </a:xfrm>
          <a:prstGeom prst="rect">
            <a:avLst/>
          </a:prstGeom>
        </p:spPr>
        <p:txBody>
          <a:bodyPr vert="horz" lIns="91438" tIns="0" rIns="91438" bIns="0" rtlCol="0" anchor="t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6C11250-DC59-974D-AF6D-E15FCF49EBD8}" type="slidenum">
              <a:rPr lang="en-US" sz="800" smtClean="0">
                <a:solidFill>
                  <a:prstClr val="white">
                    <a:lumMod val="50000"/>
                  </a:prstClr>
                </a:solidFill>
                <a:cs typeface="Arial"/>
              </a:rPr>
              <a:pPr algn="ctr"/>
              <a:t>‹#›</a:t>
            </a:fld>
            <a:endParaRPr lang="en-US" sz="800" dirty="0">
              <a:solidFill>
                <a:prstClr val="white">
                  <a:lumMod val="50000"/>
                </a:prstClr>
              </a:solidFill>
              <a:cs typeface="Arial"/>
            </a:endParaRP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69874" y="167789"/>
            <a:ext cx="7178040" cy="509905"/>
          </a:xfrm>
          <a:prstGeom prst="rect">
            <a:avLst/>
          </a:prstGeom>
        </p:spPr>
        <p:txBody>
          <a:bodyPr vert="horz" lIns="91440" tIns="0" rIns="91440" bIns="0">
            <a:normAutofit/>
          </a:bodyPr>
          <a:lstStyle>
            <a:lvl1pPr marL="0" indent="0">
              <a:buNone/>
              <a:defRPr sz="2200" b="1" i="0" cap="all" baseline="0">
                <a:solidFill>
                  <a:srgbClr val="30C8FE"/>
                </a:solidFill>
                <a:latin typeface="Gill Sans MT" panose="020B0502020104020203" pitchFamily="34" charset="0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CA" dirty="0"/>
              <a:t>CLICK TO ADD PAGE SUB TITLE</a:t>
            </a:r>
          </a:p>
        </p:txBody>
      </p:sp>
      <p:sp>
        <p:nvSpPr>
          <p:cNvPr id="6" name="Title 7"/>
          <p:cNvSpPr>
            <a:spLocks noGrp="1"/>
          </p:cNvSpPr>
          <p:nvPr>
            <p:ph type="title"/>
          </p:nvPr>
        </p:nvSpPr>
        <p:spPr>
          <a:xfrm>
            <a:off x="269875" y="740227"/>
            <a:ext cx="7178040" cy="37737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9992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6) 4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361950" y="1897675"/>
            <a:ext cx="1955800" cy="275846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0" name="Slide Number Placeholder 12"/>
          <p:cNvSpPr txBox="1">
            <a:spLocks/>
          </p:cNvSpPr>
          <p:nvPr userDrawn="1"/>
        </p:nvSpPr>
        <p:spPr>
          <a:xfrm>
            <a:off x="8686798" y="4918647"/>
            <a:ext cx="474134" cy="223267"/>
          </a:xfrm>
          <a:prstGeom prst="rect">
            <a:avLst/>
          </a:prstGeom>
        </p:spPr>
        <p:txBody>
          <a:bodyPr vert="horz" lIns="91438" tIns="0" rIns="91438" bIns="0" rtlCol="0" anchor="t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6C11250-DC59-974D-AF6D-E15FCF49EBD8}" type="slidenum">
              <a:rPr lang="en-US" sz="800" smtClean="0">
                <a:solidFill>
                  <a:prstClr val="white">
                    <a:lumMod val="50000"/>
                  </a:prstClr>
                </a:solidFill>
                <a:cs typeface="Arial"/>
              </a:rPr>
              <a:pPr algn="ctr"/>
              <a:t>‹#›</a:t>
            </a:fld>
            <a:endParaRPr lang="en-US" sz="800" dirty="0">
              <a:solidFill>
                <a:prstClr val="white">
                  <a:lumMod val="50000"/>
                </a:prstClr>
              </a:solidFill>
              <a:cs typeface="Arial"/>
            </a:endParaRPr>
          </a:p>
        </p:txBody>
      </p:sp>
      <p:pic>
        <p:nvPicPr>
          <p:cNvPr id="39" name="Picture 38" descr="harmanKardonLogo cop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879" y="2448292"/>
            <a:ext cx="1068607" cy="185648"/>
          </a:xfrm>
          <a:prstGeom prst="rect">
            <a:avLst/>
          </a:prstGeom>
        </p:spPr>
      </p:pic>
      <p:sp>
        <p:nvSpPr>
          <p:cNvPr id="4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68302" y="1643674"/>
            <a:ext cx="1949449" cy="2540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600" b="1">
                <a:solidFill>
                  <a:srgbClr val="001E69"/>
                </a:solidFill>
                <a:latin typeface="Gill Sans MT" panose="020B0502020104020203" pitchFamily="34" charset="0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CA" dirty="0"/>
              <a:t>Click to edit text</a:t>
            </a:r>
            <a:endParaRPr lang="en-US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501901" y="1643674"/>
            <a:ext cx="1974850" cy="2540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600" b="1">
                <a:solidFill>
                  <a:srgbClr val="001E69"/>
                </a:solidFill>
                <a:latin typeface="Gill Sans MT" panose="020B0502020104020203" pitchFamily="34" charset="0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CA" dirty="0"/>
              <a:t>Click to edit text</a:t>
            </a:r>
            <a:endParaRPr lang="en-US" dirty="0"/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832601" y="1643674"/>
            <a:ext cx="1973263" cy="2540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600" b="1">
                <a:solidFill>
                  <a:srgbClr val="001E69"/>
                </a:solidFill>
                <a:latin typeface="Gill Sans MT" panose="020B0502020104020203" pitchFamily="34" charset="0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CA" dirty="0"/>
              <a:t>Click to edit text</a:t>
            </a:r>
            <a:endParaRPr lang="en-US" dirty="0"/>
          </a:p>
        </p:txBody>
      </p:sp>
      <p:sp>
        <p:nvSpPr>
          <p:cNvPr id="44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2501901" y="1897675"/>
            <a:ext cx="1974850" cy="275846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45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4667250" y="1897675"/>
            <a:ext cx="1974850" cy="275846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endParaRPr lang="en-US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268024" y="1646848"/>
            <a:ext cx="8621977" cy="3145068"/>
            <a:chOff x="268023" y="1576146"/>
            <a:chExt cx="8621977" cy="3300657"/>
          </a:xfrm>
        </p:grpSpPr>
        <p:cxnSp>
          <p:nvCxnSpPr>
            <p:cNvPr id="29" name="Straight Connector 28"/>
            <p:cNvCxnSpPr/>
            <p:nvPr userDrawn="1"/>
          </p:nvCxnSpPr>
          <p:spPr>
            <a:xfrm rot="5400000">
              <a:off x="-1380998" y="3226192"/>
              <a:ext cx="3299629" cy="1588"/>
            </a:xfrm>
            <a:prstGeom prst="line">
              <a:avLst/>
            </a:prstGeom>
            <a:ln w="25400" cap="rnd">
              <a:solidFill>
                <a:schemeClr val="bg1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 rot="5400000">
              <a:off x="759812" y="3226194"/>
              <a:ext cx="3299629" cy="1588"/>
            </a:xfrm>
            <a:prstGeom prst="line">
              <a:avLst/>
            </a:prstGeom>
            <a:ln w="25400" cap="rnd">
              <a:solidFill>
                <a:schemeClr val="bg1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 rot="5400000">
              <a:off x="2929197" y="3226195"/>
              <a:ext cx="3299629" cy="1588"/>
            </a:xfrm>
            <a:prstGeom prst="line">
              <a:avLst/>
            </a:prstGeom>
            <a:ln w="25400" cap="rnd">
              <a:solidFill>
                <a:schemeClr val="bg1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 rot="5400000">
              <a:off x="5098582" y="3226195"/>
              <a:ext cx="3299629" cy="1588"/>
            </a:xfrm>
            <a:prstGeom prst="line">
              <a:avLst/>
            </a:prstGeom>
            <a:ln w="25400" cap="rnd">
              <a:solidFill>
                <a:schemeClr val="bg1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 rot="5400000">
              <a:off x="7239391" y="3225167"/>
              <a:ext cx="3299630" cy="1588"/>
            </a:xfrm>
            <a:prstGeom prst="line">
              <a:avLst/>
            </a:prstGeom>
            <a:ln w="25400" cap="rnd">
              <a:solidFill>
                <a:schemeClr val="bg1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4667250" y="1643674"/>
            <a:ext cx="1974850" cy="2540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600" b="1">
                <a:solidFill>
                  <a:srgbClr val="001E69"/>
                </a:solidFill>
                <a:latin typeface="Gill Sans MT" panose="020B0502020104020203" pitchFamily="34" charset="0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CA" dirty="0"/>
              <a:t>Click to edit text</a:t>
            </a:r>
            <a:endParaRPr lang="en-US" dirty="0"/>
          </a:p>
        </p:txBody>
      </p:sp>
      <p:sp>
        <p:nvSpPr>
          <p:cNvPr id="49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6831014" y="1897675"/>
            <a:ext cx="1974850" cy="275846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69874" y="167789"/>
            <a:ext cx="7178040" cy="509905"/>
          </a:xfrm>
          <a:prstGeom prst="rect">
            <a:avLst/>
          </a:prstGeom>
        </p:spPr>
        <p:txBody>
          <a:bodyPr vert="horz" lIns="91440" tIns="0" rIns="91440" bIns="0">
            <a:normAutofit/>
          </a:bodyPr>
          <a:lstStyle>
            <a:lvl1pPr marL="0" indent="0">
              <a:buNone/>
              <a:defRPr sz="2200" b="1" i="0" cap="all" baseline="0">
                <a:solidFill>
                  <a:srgbClr val="30C8FE"/>
                </a:solidFill>
                <a:latin typeface="Gill Sans MT" panose="020B0502020104020203" pitchFamily="34" charset="0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CA" dirty="0"/>
              <a:t>CLICK TO ADD PAGE SUB TITLE</a:t>
            </a:r>
          </a:p>
        </p:txBody>
      </p:sp>
      <p:sp>
        <p:nvSpPr>
          <p:cNvPr id="25" name="Title 7"/>
          <p:cNvSpPr>
            <a:spLocks noGrp="1"/>
          </p:cNvSpPr>
          <p:nvPr>
            <p:ph type="title"/>
          </p:nvPr>
        </p:nvSpPr>
        <p:spPr>
          <a:xfrm>
            <a:off x="269875" y="740227"/>
            <a:ext cx="7178040" cy="37737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22"/>
          </p:nvPr>
        </p:nvSpPr>
        <p:spPr>
          <a:xfrm>
            <a:off x="269875" y="1175885"/>
            <a:ext cx="8701087" cy="25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1551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7) 3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361950" y="1882772"/>
            <a:ext cx="2693171" cy="277336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0" name="Slide Number Placeholder 12"/>
          <p:cNvSpPr txBox="1">
            <a:spLocks/>
          </p:cNvSpPr>
          <p:nvPr userDrawn="1"/>
        </p:nvSpPr>
        <p:spPr>
          <a:xfrm>
            <a:off x="8686798" y="4918647"/>
            <a:ext cx="474134" cy="223267"/>
          </a:xfrm>
          <a:prstGeom prst="rect">
            <a:avLst/>
          </a:prstGeom>
        </p:spPr>
        <p:txBody>
          <a:bodyPr vert="horz" lIns="91438" tIns="0" rIns="91438" bIns="0" rtlCol="0" anchor="t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6C11250-DC59-974D-AF6D-E15FCF49EBD8}" type="slidenum">
              <a:rPr lang="en-US" sz="800" smtClean="0">
                <a:solidFill>
                  <a:prstClr val="white">
                    <a:lumMod val="50000"/>
                  </a:prstClr>
                </a:solidFill>
                <a:cs typeface="Arial"/>
              </a:rPr>
              <a:pPr algn="ctr"/>
              <a:t>‹#›</a:t>
            </a:fld>
            <a:endParaRPr lang="en-US" sz="800" dirty="0">
              <a:solidFill>
                <a:prstClr val="white">
                  <a:lumMod val="50000"/>
                </a:prstClr>
              </a:solidFill>
              <a:cs typeface="Arial"/>
            </a:endParaRPr>
          </a:p>
        </p:txBody>
      </p:sp>
      <p:pic>
        <p:nvPicPr>
          <p:cNvPr id="39" name="Picture 38" descr="harmanKardonLogo cop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879" y="2448292"/>
            <a:ext cx="1068607" cy="185648"/>
          </a:xfrm>
          <a:prstGeom prst="rect">
            <a:avLst/>
          </a:prstGeom>
        </p:spPr>
      </p:pic>
      <p:sp>
        <p:nvSpPr>
          <p:cNvPr id="4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58777" y="1634149"/>
            <a:ext cx="2684426" cy="2540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600" b="1">
                <a:solidFill>
                  <a:srgbClr val="001E69"/>
                </a:solidFill>
                <a:latin typeface="Gill Sans MT" panose="020B0502020104020203" pitchFamily="34" charset="0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CA" dirty="0"/>
              <a:t>Click to edit text</a:t>
            </a:r>
            <a:endParaRPr lang="en-US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211940" y="1634149"/>
            <a:ext cx="2710289" cy="2540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600" b="1">
                <a:solidFill>
                  <a:srgbClr val="001E69"/>
                </a:solidFill>
                <a:latin typeface="Gill Sans MT" panose="020B0502020104020203" pitchFamily="34" charset="0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CA" dirty="0"/>
              <a:t>Click to edit text</a:t>
            </a:r>
            <a:endParaRPr lang="en-US" dirty="0"/>
          </a:p>
        </p:txBody>
      </p:sp>
      <p:sp>
        <p:nvSpPr>
          <p:cNvPr id="44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3221465" y="1882772"/>
            <a:ext cx="2710289" cy="277336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45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6098277" y="1882772"/>
            <a:ext cx="2710110" cy="277336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endParaRPr lang="en-US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258498" y="1647825"/>
            <a:ext cx="8619284" cy="3144094"/>
            <a:chOff x="253804" y="1577171"/>
            <a:chExt cx="6495387" cy="3299632"/>
          </a:xfrm>
        </p:grpSpPr>
        <p:cxnSp>
          <p:nvCxnSpPr>
            <p:cNvPr id="29" name="Straight Connector 28"/>
            <p:cNvCxnSpPr/>
            <p:nvPr userDrawn="1"/>
          </p:nvCxnSpPr>
          <p:spPr>
            <a:xfrm rot="5400000">
              <a:off x="-1395217" y="3226192"/>
              <a:ext cx="3299629" cy="1588"/>
            </a:xfrm>
            <a:prstGeom prst="line">
              <a:avLst/>
            </a:prstGeom>
            <a:ln w="25400" cap="rnd">
              <a:solidFill>
                <a:schemeClr val="bg1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 rot="5400000">
              <a:off x="759812" y="3226194"/>
              <a:ext cx="3299629" cy="1588"/>
            </a:xfrm>
            <a:prstGeom prst="line">
              <a:avLst/>
            </a:prstGeom>
            <a:ln w="25400" cap="rnd">
              <a:solidFill>
                <a:schemeClr val="bg1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 rot="5400000">
              <a:off x="2929197" y="3226195"/>
              <a:ext cx="3299629" cy="1588"/>
            </a:xfrm>
            <a:prstGeom prst="line">
              <a:avLst/>
            </a:prstGeom>
            <a:ln w="25400" cap="rnd">
              <a:solidFill>
                <a:schemeClr val="bg1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 rot="5400000">
              <a:off x="5098582" y="3226195"/>
              <a:ext cx="3299629" cy="1588"/>
            </a:xfrm>
            <a:prstGeom prst="line">
              <a:avLst/>
            </a:prstGeom>
            <a:ln w="25400" cap="rnd">
              <a:solidFill>
                <a:schemeClr val="bg1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6088752" y="1634149"/>
            <a:ext cx="2710110" cy="2540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600" b="1">
                <a:solidFill>
                  <a:srgbClr val="001E69"/>
                </a:solidFill>
                <a:latin typeface="Gill Sans MT" panose="020B0502020104020203" pitchFamily="34" charset="0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CA" dirty="0"/>
              <a:t>Click to edit text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69874" y="167789"/>
            <a:ext cx="7178040" cy="509905"/>
          </a:xfrm>
          <a:prstGeom prst="rect">
            <a:avLst/>
          </a:prstGeom>
        </p:spPr>
        <p:txBody>
          <a:bodyPr vert="horz" lIns="91440" tIns="0" rIns="91440" bIns="0">
            <a:normAutofit/>
          </a:bodyPr>
          <a:lstStyle>
            <a:lvl1pPr marL="0" indent="0">
              <a:buNone/>
              <a:defRPr sz="2200" b="1" i="0" cap="all" baseline="0">
                <a:solidFill>
                  <a:srgbClr val="30C8FE"/>
                </a:solidFill>
                <a:latin typeface="Gill Sans MT" panose="020B0502020104020203" pitchFamily="34" charset="0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CA" dirty="0"/>
              <a:t>CLICK TO ADD PAGE SUB TITLE</a:t>
            </a:r>
          </a:p>
        </p:txBody>
      </p:sp>
      <p:sp>
        <p:nvSpPr>
          <p:cNvPr id="19" name="Title 7"/>
          <p:cNvSpPr>
            <a:spLocks noGrp="1"/>
          </p:cNvSpPr>
          <p:nvPr>
            <p:ph type="title"/>
          </p:nvPr>
        </p:nvSpPr>
        <p:spPr>
          <a:xfrm>
            <a:off x="269875" y="740227"/>
            <a:ext cx="7178040" cy="37737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26"/>
          <p:cNvSpPr>
            <a:spLocks noGrp="1"/>
          </p:cNvSpPr>
          <p:nvPr>
            <p:ph type="body" sz="quarter" idx="22"/>
          </p:nvPr>
        </p:nvSpPr>
        <p:spPr>
          <a:xfrm>
            <a:off x="269875" y="1175885"/>
            <a:ext cx="8701087" cy="25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7256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4"/>
          </p:nvPr>
        </p:nvSpPr>
        <p:spPr>
          <a:xfrm>
            <a:off x="0" y="1066800"/>
            <a:ext cx="9144000" cy="4076700"/>
          </a:xfrm>
          <a:prstGeom prst="rect">
            <a:avLst/>
          </a:prstGeom>
        </p:spPr>
        <p:txBody>
          <a:bodyPr vert="horz"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Slide Number Placeholder 12"/>
          <p:cNvSpPr txBox="1">
            <a:spLocks/>
          </p:cNvSpPr>
          <p:nvPr userDrawn="1"/>
        </p:nvSpPr>
        <p:spPr>
          <a:xfrm>
            <a:off x="8686797" y="4918646"/>
            <a:ext cx="474134" cy="223267"/>
          </a:xfrm>
          <a:prstGeom prst="rect">
            <a:avLst/>
          </a:prstGeom>
        </p:spPr>
        <p:txBody>
          <a:bodyPr vert="horz" lIns="91440" tIns="0" rIns="91440" bIns="0" rtlCol="0" anchor="t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6C11250-DC59-974D-AF6D-E15FCF49EBD8}" type="slidenum">
              <a:rPr lang="en-US" sz="800" smtClean="0">
                <a:solidFill>
                  <a:prstClr val="white">
                    <a:lumMod val="50000"/>
                  </a:prstClr>
                </a:solidFill>
                <a:cs typeface="Arial"/>
              </a:rPr>
              <a:pPr algn="ctr"/>
              <a:t>‹#›</a:t>
            </a:fld>
            <a:endParaRPr lang="en-US" sz="800" dirty="0">
              <a:solidFill>
                <a:prstClr val="white">
                  <a:lumMod val="50000"/>
                </a:prstClr>
              </a:solidFill>
              <a:cs typeface="Arial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69874" y="167789"/>
            <a:ext cx="7178040" cy="509905"/>
          </a:xfrm>
          <a:prstGeom prst="rect">
            <a:avLst/>
          </a:prstGeom>
        </p:spPr>
        <p:txBody>
          <a:bodyPr vert="horz" lIns="91440" tIns="0" rIns="91440" bIns="0">
            <a:normAutofit/>
          </a:bodyPr>
          <a:lstStyle>
            <a:lvl1pPr marL="0" indent="0">
              <a:buNone/>
              <a:defRPr sz="2200" b="1" i="0" cap="all" baseline="0">
                <a:solidFill>
                  <a:srgbClr val="30C8FE"/>
                </a:solidFill>
                <a:latin typeface="Gill Sans MT" panose="020B0502020104020203" pitchFamily="34" charset="0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CA" dirty="0"/>
              <a:t>CLICK TO ADD PAGE SUB TITLE</a:t>
            </a:r>
          </a:p>
        </p:txBody>
      </p:sp>
      <p:sp>
        <p:nvSpPr>
          <p:cNvPr id="9" name="Title 7"/>
          <p:cNvSpPr>
            <a:spLocks noGrp="1"/>
          </p:cNvSpPr>
          <p:nvPr>
            <p:ph type="title"/>
          </p:nvPr>
        </p:nvSpPr>
        <p:spPr>
          <a:xfrm>
            <a:off x="269875" y="740227"/>
            <a:ext cx="7178040" cy="37737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22"/>
          </p:nvPr>
        </p:nvSpPr>
        <p:spPr>
          <a:xfrm>
            <a:off x="269875" y="1175885"/>
            <a:ext cx="8701087" cy="25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54930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7D98-A791-4731-A290-6F5C2777AC5B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D9408-E361-4CB2-B3F9-12F2C5EE3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664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588" y="-2608"/>
            <a:ext cx="9144000" cy="1133475"/>
          </a:xfrm>
          <a:prstGeom prst="rect">
            <a:avLst/>
          </a:prstGeom>
        </p:spPr>
      </p:pic>
      <p:sp>
        <p:nvSpPr>
          <p:cNvPr id="6" name="Text Placeholder 117"/>
          <p:cNvSpPr txBox="1">
            <a:spLocks/>
          </p:cNvSpPr>
          <p:nvPr/>
        </p:nvSpPr>
        <p:spPr>
          <a:xfrm>
            <a:off x="396875" y="4923714"/>
            <a:ext cx="2793358" cy="9233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lang="en-US" sz="600" b="1" kern="1200" cap="all" baseline="0" smtClean="0">
                <a:solidFill>
                  <a:srgbClr val="00AEE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lang="en-US" sz="4800" b="1" kern="1200" cap="all" baseline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lang="en-US" sz="4800" b="1" kern="1200" cap="all" baseline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lang="en-US" sz="4800" b="1" kern="1200" cap="all" baseline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lang="en-US" sz="4800" b="1" kern="1200" cap="all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b="0" cap="none" dirty="0">
                <a:solidFill>
                  <a:srgbClr val="7F7F7F"/>
                </a:solidFill>
                <a:latin typeface="Gill Sans MT" panose="020B0502020104020203" pitchFamily="34" charset="0"/>
              </a:rPr>
              <a:t>©201</a:t>
            </a:r>
            <a:r>
              <a:rPr lang="en-US" b="0" cap="none" dirty="0">
                <a:solidFill>
                  <a:srgbClr val="7F7F7F"/>
                </a:solidFill>
                <a:latin typeface="Gill Sans MT" panose="020B0502020104020203" pitchFamily="34" charset="0"/>
              </a:rPr>
              <a:t>7</a:t>
            </a:r>
            <a:r>
              <a:rPr b="0" cap="none" dirty="0">
                <a:solidFill>
                  <a:srgbClr val="7F7F7F"/>
                </a:solidFill>
                <a:latin typeface="Gill Sans MT" panose="020B0502020104020203" pitchFamily="34" charset="0"/>
              </a:rPr>
              <a:t> HARMAN INTERNATIONAL INDUSTRIES, INCORPORATED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273050" y="1270446"/>
            <a:ext cx="8642669" cy="386524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Rectangle 11"/>
          <p:cNvSpPr/>
          <p:nvPr/>
        </p:nvSpPr>
        <p:spPr>
          <a:xfrm rot="10800000">
            <a:off x="3037036" y="3873501"/>
            <a:ext cx="6106964" cy="1335805"/>
          </a:xfrm>
          <a:prstGeom prst="rect">
            <a:avLst/>
          </a:prstGeom>
          <a:blipFill dpi="0" rotWithShape="1">
            <a:blip r:embed="rId11">
              <a:alphaModFix am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43" t="5616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042150" y="4843464"/>
            <a:ext cx="2057400" cy="274637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fld id="{7467E81D-E35B-481C-8D8E-7F934BC6EA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Bild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133" y="180433"/>
            <a:ext cx="1439651" cy="76341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7839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4" r:id="rId1"/>
    <p:sldLayoutId id="2147483985" r:id="rId2"/>
    <p:sldLayoutId id="2147483986" r:id="rId3"/>
    <p:sldLayoutId id="2147483987" r:id="rId4"/>
    <p:sldLayoutId id="2147483988" r:id="rId5"/>
    <p:sldLayoutId id="2147483989" r:id="rId6"/>
    <p:sldLayoutId id="2147483991" r:id="rId7"/>
    <p:sldLayoutId id="2147483997" r:id="rId8"/>
  </p:sldLayoutIdLst>
  <p:hf hdr="0" ftr="0" dt="0"/>
  <p:txStyles>
    <p:titleStyle>
      <a:lvl1pPr marL="0" indent="0" algn="l" defTabSz="457189" rtl="0" eaLnBrk="1" latinLnBrk="0" hangingPunct="1">
        <a:lnSpc>
          <a:spcPct val="70000"/>
        </a:lnSpc>
        <a:spcBef>
          <a:spcPts val="0"/>
        </a:spcBef>
        <a:buFont typeface="Arial"/>
        <a:buNone/>
        <a:defRPr lang="en-US" sz="2400" b="1" strike="noStrike" kern="1200" cap="all" spc="0" baseline="0" dirty="0">
          <a:solidFill>
            <a:schemeClr val="bg1"/>
          </a:solidFill>
          <a:latin typeface="Gill Sans MT" panose="020B0502020104020203" pitchFamily="34" charset="0"/>
          <a:ea typeface="+mn-ea"/>
          <a:cs typeface="Arial"/>
        </a:defRPr>
      </a:lvl1pPr>
    </p:titleStyle>
    <p:bodyStyle>
      <a:lvl1pPr marL="0" indent="0" algn="l" defTabSz="457189" rtl="0" eaLnBrk="1" latinLnBrk="0" hangingPunct="1">
        <a:lnSpc>
          <a:spcPct val="85000"/>
        </a:lnSpc>
        <a:spcBef>
          <a:spcPts val="1200"/>
        </a:spcBef>
        <a:buClr>
          <a:srgbClr val="0073AE"/>
        </a:buClr>
        <a:buFont typeface="Arial" panose="020B0604020202020204" pitchFamily="34" charset="0"/>
        <a:buNone/>
        <a:defRPr lang="en-US" sz="2000" b="1" kern="1200" dirty="0" smtClean="0">
          <a:solidFill>
            <a:srgbClr val="0073AE"/>
          </a:solidFill>
          <a:latin typeface="Gill Sans MT" panose="020B0502020104020203" pitchFamily="34" charset="0"/>
          <a:ea typeface="+mn-ea"/>
          <a:cs typeface="+mn-cs"/>
        </a:defRPr>
      </a:lvl1pPr>
      <a:lvl2pPr marL="457189" indent="-173034" algn="l" defTabSz="457189" rtl="0" eaLnBrk="1" latinLnBrk="0" hangingPunct="1">
        <a:lnSpc>
          <a:spcPct val="85000"/>
        </a:lnSpc>
        <a:spcBef>
          <a:spcPts val="1200"/>
        </a:spcBef>
        <a:buClr>
          <a:srgbClr val="001E69"/>
        </a:buClr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087411" indent="-173034" algn="l" defTabSz="457189" rtl="0" eaLnBrk="1" latinLnBrk="0" hangingPunct="1">
        <a:lnSpc>
          <a:spcPct val="85000"/>
        </a:lnSpc>
        <a:spcBef>
          <a:spcPts val="1200"/>
        </a:spcBef>
        <a:buClr>
          <a:srgbClr val="001E69"/>
        </a:buClr>
        <a:buFont typeface="Tahoma" panose="020B0604030504040204" pitchFamily="34" charset="0"/>
        <a:buChar char="̶"/>
        <a:defRPr lang="en-US" sz="1600" kern="1200" dirty="0" smtClean="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0" pos="240" userDrawn="1">
          <p15:clr>
            <a:srgbClr val="F26B43"/>
          </p15:clr>
        </p15:guide>
        <p15:guide id="3" pos="5520" userDrawn="1">
          <p15:clr>
            <a:srgbClr val="F26B43"/>
          </p15:clr>
        </p15:guide>
        <p15:guide id="4" orient="horz" pos="616" userDrawn="1">
          <p15:clr>
            <a:srgbClr val="F26B43"/>
          </p15:clr>
        </p15:guide>
        <p15:guide id="5" orient="horz" pos="248" userDrawn="1">
          <p15:clr>
            <a:srgbClr val="F26B43"/>
          </p15:clr>
        </p15:guide>
        <p15:guide id="6" orient="horz" pos="948" userDrawn="1">
          <p15:clr>
            <a:srgbClr val="F26B43"/>
          </p15:clr>
        </p15:guide>
        <p15:guide id="7" orient="horz" pos="3012" userDrawn="1">
          <p15:clr>
            <a:srgbClr val="F26B43"/>
          </p15:clr>
        </p15:guide>
        <p15:guide id="8" orient="horz" pos="10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0733"/>
            <a:ext cx="9141291" cy="5143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792104"/>
            <a:ext cx="3266562" cy="2257967"/>
          </a:xfrm>
          <a:prstGeom prst="rect">
            <a:avLst/>
          </a:prstGeom>
        </p:spPr>
      </p:pic>
      <p:sp>
        <p:nvSpPr>
          <p:cNvPr id="12" name="Content Placeholder 126"/>
          <p:cNvSpPr txBox="1">
            <a:spLocks/>
          </p:cNvSpPr>
          <p:nvPr/>
        </p:nvSpPr>
        <p:spPr>
          <a:xfrm>
            <a:off x="2949511" y="3485909"/>
            <a:ext cx="6092889" cy="74163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457189" rtl="0" eaLnBrk="1" latinLnBrk="0" hangingPunct="1">
              <a:lnSpc>
                <a:spcPct val="85000"/>
              </a:lnSpc>
              <a:spcBef>
                <a:spcPts val="1200"/>
              </a:spcBef>
              <a:buClr>
                <a:srgbClr val="0073AE"/>
              </a:buClr>
              <a:buFontTx/>
              <a:buNone/>
              <a:defRPr lang="en-US" sz="2800" b="1" kern="1200" cap="all" spc="0" baseline="0" dirty="0">
                <a:solidFill>
                  <a:srgbClr val="002060"/>
                </a:solidFill>
                <a:latin typeface="+mj-lt"/>
                <a:ea typeface="Corbel" charset="0"/>
                <a:cs typeface="Corbe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dirty="0" smtClean="0">
                <a:solidFill>
                  <a:schemeClr val="bg1"/>
                </a:solidFill>
                <a:latin typeface="Gill Sans MT" panose="020B0502020104020203" pitchFamily="34" charset="0"/>
              </a:rPr>
              <a:t>Effective </a:t>
            </a:r>
            <a:r>
              <a:rPr lang="en-US" dirty="0" err="1" smtClean="0">
                <a:solidFill>
                  <a:schemeClr val="bg1"/>
                </a:solidFill>
                <a:latin typeface="Gill Sans MT" panose="020B0502020104020203" pitchFamily="34" charset="0"/>
              </a:rPr>
              <a:t>c++</a:t>
            </a:r>
            <a:endParaRPr lang="en-US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13" name="Content Placeholder 126"/>
          <p:cNvSpPr txBox="1">
            <a:spLocks/>
          </p:cNvSpPr>
          <p:nvPr/>
        </p:nvSpPr>
        <p:spPr>
          <a:xfrm>
            <a:off x="2949511" y="4012452"/>
            <a:ext cx="6092889" cy="330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 kern="800" cap="all" spc="0" baseline="0">
                <a:solidFill>
                  <a:srgbClr val="002060"/>
                </a:solidFill>
                <a:latin typeface="+mj-lt"/>
                <a:ea typeface="Corbel" charset="0"/>
                <a:cs typeface="Corbe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 smtClean="0">
                <a:solidFill>
                  <a:srgbClr val="2EA4E3"/>
                </a:solidFill>
                <a:latin typeface="Gill Sans MT"/>
                <a:cs typeface="Gill Sans MT"/>
              </a:rPr>
              <a:t>Andrei Toader</a:t>
            </a:r>
            <a:endParaRPr lang="en-US" sz="1100" dirty="0">
              <a:solidFill>
                <a:srgbClr val="2EA4E3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018329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3"/>
          <p:cNvSpPr txBox="1">
            <a:spLocks/>
          </p:cNvSpPr>
          <p:nvPr/>
        </p:nvSpPr>
        <p:spPr>
          <a:xfrm>
            <a:off x="269875" y="740227"/>
            <a:ext cx="7178040" cy="377373"/>
          </a:xfrm>
          <a:prstGeom prst="rect">
            <a:avLst/>
          </a:prstGeom>
        </p:spPr>
        <p:txBody>
          <a:bodyPr/>
          <a:lstStyle>
            <a:lvl1pPr marL="0" indent="0" algn="l" defTabSz="457189" rtl="0" eaLnBrk="1" latinLnBrk="0" hangingPunct="1">
              <a:lnSpc>
                <a:spcPct val="70000"/>
              </a:lnSpc>
              <a:spcBef>
                <a:spcPts val="0"/>
              </a:spcBef>
              <a:buFont typeface="Arial"/>
              <a:buNone/>
              <a:defRPr lang="en-US" sz="2400" b="1" strike="noStrike" kern="1200" cap="all" spc="0" baseline="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Arial"/>
              </a:defRPr>
            </a:lvl1pPr>
          </a:lstStyle>
          <a:p>
            <a:r>
              <a:rPr lang="en-US" dirty="0" smtClean="0"/>
              <a:t>Be wary of implicit conversions</a:t>
            </a:r>
            <a:endParaRPr lang="en-US" dirty="0"/>
          </a:p>
        </p:txBody>
      </p:sp>
      <p:sp>
        <p:nvSpPr>
          <p:cNvPr id="79" name="Text Placeholder 2"/>
          <p:cNvSpPr txBox="1">
            <a:spLocks/>
          </p:cNvSpPr>
          <p:nvPr/>
        </p:nvSpPr>
        <p:spPr>
          <a:xfrm>
            <a:off x="269874" y="167789"/>
            <a:ext cx="7178040" cy="50990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en-US"/>
            </a:defPPr>
            <a:lvl1pPr marL="0" algn="r" defTabSz="457189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8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2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85000"/>
              </a:lnSpc>
              <a:spcBef>
                <a:spcPts val="1200"/>
              </a:spcBef>
              <a:buClr>
                <a:srgbClr val="0073AE"/>
              </a:buClr>
            </a:pPr>
            <a:r>
              <a:rPr lang="en-US" sz="2200" b="1" cap="all" dirty="0" smtClean="0">
                <a:solidFill>
                  <a:srgbClr val="30C8FE"/>
                </a:solidFill>
                <a:cs typeface="Arial"/>
              </a:rPr>
              <a:t>EFFECTIVE C++</a:t>
            </a:r>
            <a:endParaRPr lang="en-US" sz="2200" b="1" cap="all" dirty="0">
              <a:solidFill>
                <a:srgbClr val="30C8FE"/>
              </a:solidFill>
              <a:cs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A3C2D5-ADFB-4BC3-81CC-DD9F73E05E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74" y="1180133"/>
            <a:ext cx="5190004" cy="37303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938" y="2403614"/>
            <a:ext cx="1881077" cy="128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34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3"/>
          <p:cNvSpPr txBox="1">
            <a:spLocks/>
          </p:cNvSpPr>
          <p:nvPr/>
        </p:nvSpPr>
        <p:spPr>
          <a:xfrm>
            <a:off x="269875" y="740227"/>
            <a:ext cx="7178040" cy="377373"/>
          </a:xfrm>
          <a:prstGeom prst="rect">
            <a:avLst/>
          </a:prstGeom>
        </p:spPr>
        <p:txBody>
          <a:bodyPr/>
          <a:lstStyle>
            <a:lvl1pPr marL="0" indent="0" algn="l" defTabSz="457189" rtl="0" eaLnBrk="1" latinLnBrk="0" hangingPunct="1">
              <a:lnSpc>
                <a:spcPct val="70000"/>
              </a:lnSpc>
              <a:spcBef>
                <a:spcPts val="0"/>
              </a:spcBef>
              <a:buFont typeface="Arial"/>
              <a:buNone/>
              <a:defRPr lang="en-US" sz="2400" b="1" strike="noStrike" kern="1200" cap="all" spc="0" baseline="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Arial"/>
              </a:defRPr>
            </a:lvl1pPr>
          </a:lstStyle>
          <a:p>
            <a:r>
              <a:rPr lang="en-US" dirty="0" smtClean="0"/>
              <a:t>Temporary objects</a:t>
            </a:r>
            <a:endParaRPr lang="en-US" dirty="0"/>
          </a:p>
        </p:txBody>
      </p:sp>
      <p:sp>
        <p:nvSpPr>
          <p:cNvPr id="79" name="Text Placeholder 2"/>
          <p:cNvSpPr txBox="1">
            <a:spLocks/>
          </p:cNvSpPr>
          <p:nvPr/>
        </p:nvSpPr>
        <p:spPr>
          <a:xfrm>
            <a:off x="269874" y="167789"/>
            <a:ext cx="7178040" cy="50990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en-US"/>
            </a:defPPr>
            <a:lvl1pPr marL="0" algn="r" defTabSz="457189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8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2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85000"/>
              </a:lnSpc>
              <a:spcBef>
                <a:spcPts val="1200"/>
              </a:spcBef>
              <a:buClr>
                <a:srgbClr val="0073AE"/>
              </a:buClr>
            </a:pPr>
            <a:r>
              <a:rPr lang="en-US" sz="2200" b="1" cap="all" dirty="0" smtClean="0">
                <a:solidFill>
                  <a:srgbClr val="30C8FE"/>
                </a:solidFill>
                <a:cs typeface="Arial"/>
              </a:rPr>
              <a:t>EFFECTIVE C++</a:t>
            </a:r>
            <a:endParaRPr lang="en-US" sz="2200" b="1" cap="all" dirty="0">
              <a:solidFill>
                <a:srgbClr val="30C8FE"/>
              </a:solidFill>
              <a:cs typeface="Arial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13A8631-5E0F-4D57-A094-AC4A973368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5908" y="1962918"/>
            <a:ext cx="3683043" cy="1597978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chemeClr val="tx1"/>
                </a:solidFill>
              </a:rPr>
              <a:t>In this case it is common to call </a:t>
            </a:r>
            <a:r>
              <a:rPr lang="en-US" sz="1400" b="0" i="1" dirty="0" smtClean="0">
                <a:solidFill>
                  <a:schemeClr val="tx1"/>
                </a:solidFill>
              </a:rPr>
              <a:t>temp </a:t>
            </a:r>
            <a:r>
              <a:rPr lang="en-US" sz="1400" b="0" dirty="0" smtClean="0">
                <a:solidFill>
                  <a:schemeClr val="tx1"/>
                </a:solidFill>
              </a:rPr>
              <a:t>a “temporary”.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chemeClr val="tx1"/>
                </a:solidFill>
              </a:rPr>
              <a:t>As far as C++ is concerned, </a:t>
            </a:r>
            <a:r>
              <a:rPr lang="en-US" sz="1400" b="0" i="1" dirty="0" smtClean="0">
                <a:solidFill>
                  <a:schemeClr val="tx1"/>
                </a:solidFill>
              </a:rPr>
              <a:t>temp</a:t>
            </a:r>
            <a:r>
              <a:rPr lang="en-US" sz="1400" b="0" dirty="0" smtClean="0">
                <a:solidFill>
                  <a:schemeClr val="tx1"/>
                </a:solidFill>
              </a:rPr>
              <a:t> is not a temporary at all. It’s simply an object local to a function.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chemeClr val="tx1"/>
                </a:solidFill>
              </a:rPr>
              <a:t>True temporary objects arise whenever a </a:t>
            </a:r>
            <a:r>
              <a:rPr lang="en-US" sz="1400" i="1" dirty="0" smtClean="0">
                <a:solidFill>
                  <a:schemeClr val="tx1"/>
                </a:solidFill>
              </a:rPr>
              <a:t>non-heap </a:t>
            </a:r>
            <a:r>
              <a:rPr lang="en-US" sz="1400" b="0" dirty="0" smtClean="0">
                <a:solidFill>
                  <a:schemeClr val="tx1"/>
                </a:solidFill>
              </a:rPr>
              <a:t>object is created, but not named.</a:t>
            </a:r>
            <a:endParaRPr lang="en-US" sz="1400" i="1" dirty="0" smtClean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993" y="1962918"/>
            <a:ext cx="2948342" cy="134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18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3"/>
          <p:cNvSpPr txBox="1">
            <a:spLocks/>
          </p:cNvSpPr>
          <p:nvPr/>
        </p:nvSpPr>
        <p:spPr>
          <a:xfrm>
            <a:off x="269875" y="740227"/>
            <a:ext cx="7178040" cy="377373"/>
          </a:xfrm>
          <a:prstGeom prst="rect">
            <a:avLst/>
          </a:prstGeom>
        </p:spPr>
        <p:txBody>
          <a:bodyPr/>
          <a:lstStyle>
            <a:lvl1pPr marL="0" indent="0" algn="l" defTabSz="457189" rtl="0" eaLnBrk="1" latinLnBrk="0" hangingPunct="1">
              <a:lnSpc>
                <a:spcPct val="70000"/>
              </a:lnSpc>
              <a:spcBef>
                <a:spcPts val="0"/>
              </a:spcBef>
              <a:buFont typeface="Arial"/>
              <a:buNone/>
              <a:defRPr lang="en-US" sz="2400" b="1" strike="noStrike" kern="1200" cap="all" spc="0" baseline="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Arial"/>
              </a:defRPr>
            </a:lvl1pPr>
          </a:lstStyle>
          <a:p>
            <a:r>
              <a:rPr lang="en-US" dirty="0" smtClean="0"/>
              <a:t>Temporary objects</a:t>
            </a:r>
            <a:endParaRPr lang="en-US" dirty="0"/>
          </a:p>
        </p:txBody>
      </p:sp>
      <p:sp>
        <p:nvSpPr>
          <p:cNvPr id="79" name="Text Placeholder 2"/>
          <p:cNvSpPr txBox="1">
            <a:spLocks/>
          </p:cNvSpPr>
          <p:nvPr/>
        </p:nvSpPr>
        <p:spPr>
          <a:xfrm>
            <a:off x="269874" y="167789"/>
            <a:ext cx="7178040" cy="50990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en-US"/>
            </a:defPPr>
            <a:lvl1pPr marL="0" algn="r" defTabSz="457189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8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2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85000"/>
              </a:lnSpc>
              <a:spcBef>
                <a:spcPts val="1200"/>
              </a:spcBef>
              <a:buClr>
                <a:srgbClr val="0073AE"/>
              </a:buClr>
            </a:pPr>
            <a:r>
              <a:rPr lang="en-US" sz="2200" b="1" cap="all" dirty="0" smtClean="0">
                <a:solidFill>
                  <a:srgbClr val="30C8FE"/>
                </a:solidFill>
                <a:cs typeface="Arial"/>
              </a:rPr>
              <a:t>EFFECTIVE C++</a:t>
            </a:r>
            <a:endParaRPr lang="en-US" sz="2200" b="1" cap="all" dirty="0">
              <a:solidFill>
                <a:srgbClr val="30C8FE"/>
              </a:solidFill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9873" y="1370237"/>
            <a:ext cx="529841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Real temporaries arise in two different situations:</a:t>
            </a:r>
          </a:p>
          <a:p>
            <a:r>
              <a:rPr lang="en-US" sz="1400" dirty="0" smtClean="0"/>
              <a:t>	- implicit type conversion to make function calls succeed </a:t>
            </a:r>
          </a:p>
          <a:p>
            <a:r>
              <a:rPr lang="en-US" sz="1400" dirty="0" smtClean="0"/>
              <a:t>	- when functions return objects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81" y="2449774"/>
            <a:ext cx="3860783" cy="18384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083" y="2449774"/>
            <a:ext cx="4383342" cy="183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1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3"/>
          <p:cNvSpPr txBox="1">
            <a:spLocks/>
          </p:cNvSpPr>
          <p:nvPr/>
        </p:nvSpPr>
        <p:spPr>
          <a:xfrm>
            <a:off x="269875" y="740227"/>
            <a:ext cx="7178040" cy="377373"/>
          </a:xfrm>
          <a:prstGeom prst="rect">
            <a:avLst/>
          </a:prstGeom>
        </p:spPr>
        <p:txBody>
          <a:bodyPr/>
          <a:lstStyle>
            <a:lvl1pPr marL="0" indent="0" algn="l" defTabSz="457189" rtl="0" eaLnBrk="1" latinLnBrk="0" hangingPunct="1">
              <a:lnSpc>
                <a:spcPct val="70000"/>
              </a:lnSpc>
              <a:spcBef>
                <a:spcPts val="0"/>
              </a:spcBef>
              <a:buFont typeface="Arial"/>
              <a:buNone/>
              <a:defRPr lang="en-US" sz="2400" b="1" strike="noStrike" kern="1200" cap="all" spc="0" baseline="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Arial"/>
              </a:defRPr>
            </a:lvl1pPr>
          </a:lstStyle>
          <a:p>
            <a:r>
              <a:rPr lang="en-US" dirty="0" smtClean="0"/>
              <a:t>Never treat arrays polymorphically</a:t>
            </a:r>
            <a:endParaRPr lang="en-US" dirty="0"/>
          </a:p>
        </p:txBody>
      </p:sp>
      <p:sp>
        <p:nvSpPr>
          <p:cNvPr id="79" name="Text Placeholder 2"/>
          <p:cNvSpPr txBox="1">
            <a:spLocks/>
          </p:cNvSpPr>
          <p:nvPr/>
        </p:nvSpPr>
        <p:spPr>
          <a:xfrm>
            <a:off x="269874" y="167789"/>
            <a:ext cx="7178040" cy="50990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en-US"/>
            </a:defPPr>
            <a:lvl1pPr marL="0" algn="r" defTabSz="457189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8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2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85000"/>
              </a:lnSpc>
              <a:spcBef>
                <a:spcPts val="1200"/>
              </a:spcBef>
              <a:buClr>
                <a:srgbClr val="0073AE"/>
              </a:buClr>
            </a:pPr>
            <a:r>
              <a:rPr lang="en-US" sz="2200" b="1" cap="all" dirty="0" smtClean="0">
                <a:solidFill>
                  <a:srgbClr val="30C8FE"/>
                </a:solidFill>
                <a:cs typeface="Arial"/>
              </a:rPr>
              <a:t>EFFECTIVE C++</a:t>
            </a:r>
            <a:endParaRPr lang="en-US" sz="2200" b="1" cap="all" dirty="0">
              <a:solidFill>
                <a:srgbClr val="30C8FE"/>
              </a:solidFill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74840" y="2011682"/>
            <a:ext cx="723639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C++ allows you to manipulate </a:t>
            </a:r>
            <a:r>
              <a:rPr lang="en-US" sz="1400" b="1" i="1" dirty="0" smtClean="0"/>
              <a:t>arrays</a:t>
            </a:r>
            <a:r>
              <a:rPr lang="en-US" sz="1400" dirty="0" smtClean="0"/>
              <a:t> of derived class objects through base class pointers and references.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This is no feature at all, because it almost never works the way you want it 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Solution: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Instead of having an array of objects, an array of pointers solves the problem of the objects being of different sizes.</a:t>
            </a:r>
          </a:p>
        </p:txBody>
      </p:sp>
    </p:spTree>
    <p:extLst>
      <p:ext uri="{BB962C8B-B14F-4D97-AF65-F5344CB8AC3E}">
        <p14:creationId xmlns:p14="http://schemas.microsoft.com/office/powerpoint/2010/main" val="2782644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3"/>
          <p:cNvSpPr txBox="1">
            <a:spLocks/>
          </p:cNvSpPr>
          <p:nvPr/>
        </p:nvSpPr>
        <p:spPr>
          <a:xfrm>
            <a:off x="269875" y="740227"/>
            <a:ext cx="7178040" cy="377373"/>
          </a:xfrm>
          <a:prstGeom prst="rect">
            <a:avLst/>
          </a:prstGeom>
        </p:spPr>
        <p:txBody>
          <a:bodyPr/>
          <a:lstStyle>
            <a:lvl1pPr marL="0" indent="0" algn="l" defTabSz="457189" rtl="0" eaLnBrk="1" latinLnBrk="0" hangingPunct="1">
              <a:lnSpc>
                <a:spcPct val="70000"/>
              </a:lnSpc>
              <a:spcBef>
                <a:spcPts val="0"/>
              </a:spcBef>
              <a:buFont typeface="Arial"/>
              <a:buNone/>
              <a:defRPr lang="en-US" sz="2400" b="1" strike="noStrike" kern="1200" cap="all" spc="0" baseline="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Arial"/>
              </a:defRPr>
            </a:lvl1pPr>
          </a:lstStyle>
          <a:p>
            <a:r>
              <a:rPr lang="en-US" dirty="0" smtClean="0"/>
              <a:t>Never treat arrays polymorphically</a:t>
            </a:r>
            <a:endParaRPr lang="en-US" dirty="0"/>
          </a:p>
        </p:txBody>
      </p:sp>
      <p:sp>
        <p:nvSpPr>
          <p:cNvPr id="79" name="Text Placeholder 2"/>
          <p:cNvSpPr txBox="1">
            <a:spLocks/>
          </p:cNvSpPr>
          <p:nvPr/>
        </p:nvSpPr>
        <p:spPr>
          <a:xfrm>
            <a:off x="269874" y="167789"/>
            <a:ext cx="7178040" cy="50990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en-US"/>
            </a:defPPr>
            <a:lvl1pPr marL="0" algn="r" defTabSz="457189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8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2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85000"/>
              </a:lnSpc>
              <a:spcBef>
                <a:spcPts val="1200"/>
              </a:spcBef>
              <a:buClr>
                <a:srgbClr val="0073AE"/>
              </a:buClr>
            </a:pPr>
            <a:r>
              <a:rPr lang="en-US" sz="2200" b="1" cap="all" dirty="0" smtClean="0">
                <a:solidFill>
                  <a:srgbClr val="30C8FE"/>
                </a:solidFill>
                <a:cs typeface="Arial"/>
              </a:rPr>
              <a:t>EFFECTIVE C++</a:t>
            </a:r>
            <a:endParaRPr lang="en-US" sz="2200" b="1" cap="all" dirty="0">
              <a:solidFill>
                <a:srgbClr val="30C8FE"/>
              </a:solidFill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857" y="1283895"/>
            <a:ext cx="4875079" cy="348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58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3"/>
          <p:cNvSpPr txBox="1">
            <a:spLocks/>
          </p:cNvSpPr>
          <p:nvPr/>
        </p:nvSpPr>
        <p:spPr>
          <a:xfrm>
            <a:off x="269875" y="740227"/>
            <a:ext cx="7178040" cy="377373"/>
          </a:xfrm>
          <a:prstGeom prst="rect">
            <a:avLst/>
          </a:prstGeom>
        </p:spPr>
        <p:txBody>
          <a:bodyPr/>
          <a:lstStyle>
            <a:lvl1pPr marL="0" indent="0" algn="l" defTabSz="457189" rtl="0" eaLnBrk="1" latinLnBrk="0" hangingPunct="1">
              <a:lnSpc>
                <a:spcPct val="70000"/>
              </a:lnSpc>
              <a:spcBef>
                <a:spcPts val="0"/>
              </a:spcBef>
              <a:buFont typeface="Arial"/>
              <a:buNone/>
              <a:defRPr lang="en-US" sz="2400" b="1" strike="noStrike" kern="1200" cap="all" spc="0" baseline="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Arial"/>
              </a:defRPr>
            </a:lvl1pPr>
          </a:lstStyle>
          <a:p>
            <a:r>
              <a:rPr lang="en-US" dirty="0" smtClean="0"/>
              <a:t>Smart pointers</a:t>
            </a:r>
            <a:endParaRPr lang="en-US" dirty="0"/>
          </a:p>
        </p:txBody>
      </p:sp>
      <p:sp>
        <p:nvSpPr>
          <p:cNvPr id="79" name="Text Placeholder 2"/>
          <p:cNvSpPr txBox="1">
            <a:spLocks/>
          </p:cNvSpPr>
          <p:nvPr/>
        </p:nvSpPr>
        <p:spPr>
          <a:xfrm>
            <a:off x="269874" y="167789"/>
            <a:ext cx="7178040" cy="50990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en-US"/>
            </a:defPPr>
            <a:lvl1pPr marL="0" algn="r" defTabSz="457189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8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2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85000"/>
              </a:lnSpc>
              <a:spcBef>
                <a:spcPts val="1200"/>
              </a:spcBef>
              <a:buClr>
                <a:srgbClr val="0073AE"/>
              </a:buClr>
            </a:pPr>
            <a:r>
              <a:rPr lang="en-US" sz="2200" b="1" cap="all" dirty="0" smtClean="0">
                <a:solidFill>
                  <a:srgbClr val="30C8FE"/>
                </a:solidFill>
                <a:cs typeface="Arial"/>
              </a:rPr>
              <a:t>EFFECTIVE C++</a:t>
            </a:r>
            <a:endParaRPr lang="en-US" sz="2200" b="1" cap="all" dirty="0">
              <a:solidFill>
                <a:srgbClr val="30C8FE"/>
              </a:solidFill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2828" y="1574952"/>
            <a:ext cx="723639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 smart pointer is a class that wraps a ‘raw’ C++ pointer, to manage the lifetime of the object being pointed 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STL offers us three smart pointers: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s</a:t>
            </a:r>
            <a:r>
              <a:rPr lang="en-US" sz="1400" dirty="0" err="1" smtClean="0"/>
              <a:t>td</a:t>
            </a:r>
            <a:r>
              <a:rPr lang="en-US" sz="1400" dirty="0" smtClean="0"/>
              <a:t>::</a:t>
            </a:r>
            <a:r>
              <a:rPr lang="en-US" sz="1400" dirty="0" err="1" smtClean="0"/>
              <a:t>unique_ptr</a:t>
            </a:r>
            <a:r>
              <a:rPr lang="en-US" sz="1400" dirty="0" smtClean="0"/>
              <a:t>&lt;T&gt;, </a:t>
            </a:r>
            <a:r>
              <a:rPr lang="en-US" sz="1400" dirty="0" err="1" smtClean="0"/>
              <a:t>std</a:t>
            </a:r>
            <a:r>
              <a:rPr lang="en-US" sz="1400" dirty="0" smtClean="0"/>
              <a:t>::</a:t>
            </a:r>
            <a:r>
              <a:rPr lang="en-US" sz="1400" dirty="0" err="1" smtClean="0"/>
              <a:t>shared_ptr</a:t>
            </a:r>
            <a:r>
              <a:rPr lang="en-US" sz="1400" dirty="0" smtClean="0"/>
              <a:t>&lt;T&gt;, </a:t>
            </a:r>
            <a:r>
              <a:rPr lang="en-US" sz="1400" dirty="0" err="1" smtClean="0"/>
              <a:t>std</a:t>
            </a:r>
            <a:r>
              <a:rPr lang="en-US" sz="1400" dirty="0" smtClean="0"/>
              <a:t>::</a:t>
            </a:r>
            <a:r>
              <a:rPr lang="en-US" sz="1400" dirty="0" err="1" smtClean="0"/>
              <a:t>weak_ptr</a:t>
            </a:r>
            <a:r>
              <a:rPr lang="en-US" sz="1400" dirty="0" smtClean="0"/>
              <a:t>&lt;T&gt;</a:t>
            </a:r>
            <a:endParaRPr lang="en-US" sz="1400" dirty="0"/>
          </a:p>
          <a:p>
            <a:endParaRPr lang="en-US" sz="14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542828" y="3315043"/>
            <a:ext cx="46023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Prefer </a:t>
            </a:r>
            <a:r>
              <a:rPr lang="en-US" sz="1400" dirty="0" err="1" smtClean="0"/>
              <a:t>std</a:t>
            </a:r>
            <a:r>
              <a:rPr lang="en-US" sz="1400" dirty="0" smtClean="0"/>
              <a:t>::</a:t>
            </a:r>
            <a:r>
              <a:rPr lang="en-US" sz="1400" dirty="0" err="1" smtClean="0"/>
              <a:t>make_unique</a:t>
            </a:r>
            <a:r>
              <a:rPr lang="en-US" sz="1400" dirty="0" smtClean="0"/>
              <a:t>&lt;T&gt; and </a:t>
            </a:r>
            <a:r>
              <a:rPr lang="en-US" sz="1400" dirty="0" err="1" smtClean="0"/>
              <a:t>std</a:t>
            </a:r>
            <a:r>
              <a:rPr lang="en-US" sz="1400" dirty="0" smtClean="0"/>
              <a:t>::</a:t>
            </a:r>
            <a:r>
              <a:rPr lang="en-US" sz="1400" dirty="0" err="1" smtClean="0"/>
              <a:t>make_shared</a:t>
            </a:r>
            <a:r>
              <a:rPr lang="en-US" sz="1400" dirty="0" smtClean="0"/>
              <a:t>&lt;T&gt;</a:t>
            </a:r>
            <a:endParaRPr lang="en-US" sz="1400" dirty="0"/>
          </a:p>
          <a:p>
            <a:endParaRPr lang="en-US" sz="1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075" y="3768488"/>
            <a:ext cx="58293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0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3"/>
          <p:cNvSpPr txBox="1">
            <a:spLocks/>
          </p:cNvSpPr>
          <p:nvPr/>
        </p:nvSpPr>
        <p:spPr>
          <a:xfrm>
            <a:off x="269875" y="740227"/>
            <a:ext cx="7178040" cy="377373"/>
          </a:xfrm>
          <a:prstGeom prst="rect">
            <a:avLst/>
          </a:prstGeom>
        </p:spPr>
        <p:txBody>
          <a:bodyPr/>
          <a:lstStyle>
            <a:lvl1pPr marL="0" indent="0" algn="l" defTabSz="457189" rtl="0" eaLnBrk="1" latinLnBrk="0" hangingPunct="1">
              <a:lnSpc>
                <a:spcPct val="70000"/>
              </a:lnSpc>
              <a:spcBef>
                <a:spcPts val="0"/>
              </a:spcBef>
              <a:buFont typeface="Arial"/>
              <a:buNone/>
              <a:defRPr lang="en-US" sz="2400" b="1" strike="noStrike" kern="1200" cap="all" spc="0" baseline="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Arial"/>
              </a:defRPr>
            </a:lvl1pPr>
          </a:lstStyle>
          <a:p>
            <a:r>
              <a:rPr lang="en-US" dirty="0" smtClean="0"/>
              <a:t>Prefer references to pointers</a:t>
            </a:r>
            <a:endParaRPr lang="en-US" dirty="0"/>
          </a:p>
        </p:txBody>
      </p:sp>
      <p:sp>
        <p:nvSpPr>
          <p:cNvPr id="79" name="Text Placeholder 2"/>
          <p:cNvSpPr txBox="1">
            <a:spLocks/>
          </p:cNvSpPr>
          <p:nvPr/>
        </p:nvSpPr>
        <p:spPr>
          <a:xfrm>
            <a:off x="269874" y="167789"/>
            <a:ext cx="7178040" cy="50990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en-US"/>
            </a:defPPr>
            <a:lvl1pPr marL="0" algn="r" defTabSz="457189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8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2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85000"/>
              </a:lnSpc>
              <a:spcBef>
                <a:spcPts val="1200"/>
              </a:spcBef>
              <a:buClr>
                <a:srgbClr val="0073AE"/>
              </a:buClr>
            </a:pPr>
            <a:r>
              <a:rPr lang="en-US" sz="2200" b="1" cap="all" dirty="0" smtClean="0">
                <a:solidFill>
                  <a:srgbClr val="30C8FE"/>
                </a:solidFill>
                <a:cs typeface="Arial"/>
              </a:rPr>
              <a:t>EFFECTIVE C++</a:t>
            </a:r>
            <a:endParaRPr lang="en-US" sz="2200" b="1" cap="all" dirty="0">
              <a:solidFill>
                <a:srgbClr val="30C8FE"/>
              </a:solidFill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9874" y="1329293"/>
            <a:ext cx="460237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References have clearer semantics: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endParaRPr lang="en-US" sz="1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41" y="1769199"/>
            <a:ext cx="2659891" cy="101459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9874" y="2982377"/>
            <a:ext cx="8724969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References allow value semantics in templates and operators. 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Algorithms and containers in the standard C++ library are written as if operating on values, not pointers.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References enable move semantics starting with C++11.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091242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3"/>
          <p:cNvSpPr txBox="1">
            <a:spLocks/>
          </p:cNvSpPr>
          <p:nvPr/>
        </p:nvSpPr>
        <p:spPr>
          <a:xfrm>
            <a:off x="269875" y="740227"/>
            <a:ext cx="7178040" cy="377373"/>
          </a:xfrm>
          <a:prstGeom prst="rect">
            <a:avLst/>
          </a:prstGeom>
        </p:spPr>
        <p:txBody>
          <a:bodyPr/>
          <a:lstStyle>
            <a:lvl1pPr marL="0" indent="0" algn="l" defTabSz="457189" rtl="0" eaLnBrk="1" latinLnBrk="0" hangingPunct="1">
              <a:lnSpc>
                <a:spcPct val="70000"/>
              </a:lnSpc>
              <a:spcBef>
                <a:spcPts val="0"/>
              </a:spcBef>
              <a:buFont typeface="Arial"/>
              <a:buNone/>
              <a:defRPr lang="en-US" sz="2400" b="1" strike="noStrike" kern="1200" cap="all" spc="0" baseline="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Arial"/>
              </a:defRPr>
            </a:lvl1pPr>
          </a:lstStyle>
          <a:p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79" name="Text Placeholder 2"/>
          <p:cNvSpPr txBox="1">
            <a:spLocks/>
          </p:cNvSpPr>
          <p:nvPr/>
        </p:nvSpPr>
        <p:spPr>
          <a:xfrm>
            <a:off x="269874" y="167789"/>
            <a:ext cx="7178040" cy="50990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en-US"/>
            </a:defPPr>
            <a:lvl1pPr marL="0" algn="r" defTabSz="457189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8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2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85000"/>
              </a:lnSpc>
              <a:spcBef>
                <a:spcPts val="1200"/>
              </a:spcBef>
              <a:buClr>
                <a:srgbClr val="0073AE"/>
              </a:buClr>
            </a:pPr>
            <a:r>
              <a:rPr lang="en-US" sz="2200" b="1" cap="all" dirty="0" smtClean="0">
                <a:solidFill>
                  <a:srgbClr val="30C8FE"/>
                </a:solidFill>
                <a:cs typeface="Arial"/>
              </a:rPr>
              <a:t>EFFECTIVE C++</a:t>
            </a:r>
            <a:endParaRPr lang="en-US" sz="2200" b="1" cap="all" dirty="0">
              <a:solidFill>
                <a:srgbClr val="30C8FE"/>
              </a:solidFill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1067" y="1568129"/>
            <a:ext cx="750576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The C++ STL offers a variety of algorithms, already implemented, and ready to be used!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E.G: </a:t>
            </a:r>
            <a:r>
              <a:rPr lang="en-US" sz="1400" dirty="0" err="1" smtClean="0"/>
              <a:t>std</a:t>
            </a:r>
            <a:r>
              <a:rPr lang="en-US" sz="1400" dirty="0" smtClean="0"/>
              <a:t>::copy, </a:t>
            </a:r>
            <a:r>
              <a:rPr lang="en-US" sz="1400" dirty="0" err="1" smtClean="0"/>
              <a:t>std</a:t>
            </a:r>
            <a:r>
              <a:rPr lang="en-US" sz="1400" dirty="0" smtClean="0"/>
              <a:t>::</a:t>
            </a:r>
            <a:r>
              <a:rPr lang="en-US" sz="1400" dirty="0" err="1" smtClean="0"/>
              <a:t>copy_if</a:t>
            </a:r>
            <a:r>
              <a:rPr lang="en-US" sz="1400" dirty="0" smtClean="0"/>
              <a:t>, </a:t>
            </a:r>
            <a:r>
              <a:rPr lang="en-US" sz="1400" dirty="0" err="1" smtClean="0"/>
              <a:t>std</a:t>
            </a:r>
            <a:r>
              <a:rPr lang="en-US" sz="1400" dirty="0" smtClean="0"/>
              <a:t>::</a:t>
            </a:r>
            <a:r>
              <a:rPr lang="en-US" sz="1400" dirty="0" err="1" smtClean="0"/>
              <a:t>for_each</a:t>
            </a:r>
            <a:r>
              <a:rPr lang="en-US" sz="1400" dirty="0" smtClean="0"/>
              <a:t>, etc…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endParaRPr lang="en-US" sz="1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435" y="2399806"/>
            <a:ext cx="3190511" cy="14330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89" y="3997284"/>
            <a:ext cx="8168904" cy="77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01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0733"/>
            <a:ext cx="9141291" cy="5143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792104"/>
            <a:ext cx="3266562" cy="2257967"/>
          </a:xfrm>
          <a:prstGeom prst="rect">
            <a:avLst/>
          </a:prstGeom>
        </p:spPr>
      </p:pic>
      <p:sp>
        <p:nvSpPr>
          <p:cNvPr id="12" name="Content Placeholder 126"/>
          <p:cNvSpPr txBox="1">
            <a:spLocks/>
          </p:cNvSpPr>
          <p:nvPr/>
        </p:nvSpPr>
        <p:spPr>
          <a:xfrm>
            <a:off x="3051111" y="3714042"/>
            <a:ext cx="5874525" cy="74163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457189" rtl="0" eaLnBrk="1" latinLnBrk="0" hangingPunct="1">
              <a:lnSpc>
                <a:spcPct val="85000"/>
              </a:lnSpc>
              <a:spcBef>
                <a:spcPts val="1200"/>
              </a:spcBef>
              <a:buClr>
                <a:srgbClr val="0073AE"/>
              </a:buClr>
              <a:buFontTx/>
              <a:buNone/>
              <a:defRPr lang="en-US" sz="2800" b="1" kern="1200" cap="all" spc="0" baseline="0" dirty="0">
                <a:solidFill>
                  <a:srgbClr val="002060"/>
                </a:solidFill>
                <a:latin typeface="+mj-lt"/>
                <a:ea typeface="Corbel" charset="0"/>
                <a:cs typeface="Corbe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90158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3"/>
          <p:cNvSpPr txBox="1">
            <a:spLocks/>
          </p:cNvSpPr>
          <p:nvPr/>
        </p:nvSpPr>
        <p:spPr>
          <a:xfrm>
            <a:off x="269875" y="740227"/>
            <a:ext cx="7178040" cy="377373"/>
          </a:xfrm>
          <a:prstGeom prst="rect">
            <a:avLst/>
          </a:prstGeom>
        </p:spPr>
        <p:txBody>
          <a:bodyPr/>
          <a:lstStyle>
            <a:lvl1pPr marL="0" indent="0" algn="l" defTabSz="457189" rtl="0" eaLnBrk="1" latinLnBrk="0" hangingPunct="1">
              <a:lnSpc>
                <a:spcPct val="70000"/>
              </a:lnSpc>
              <a:spcBef>
                <a:spcPts val="0"/>
              </a:spcBef>
              <a:buFont typeface="Arial"/>
              <a:buNone/>
              <a:defRPr lang="en-US" sz="2400" b="1" strike="noStrike" kern="1200" cap="all" spc="0" baseline="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Arial"/>
              </a:defRPr>
            </a:lvl1pPr>
          </a:lstStyle>
          <a:p>
            <a:r>
              <a:rPr lang="en-US" dirty="0" smtClean="0"/>
              <a:t>Prefer </a:t>
            </a:r>
            <a:r>
              <a:rPr lang="en-US" dirty="0" err="1" smtClean="0"/>
              <a:t>c++</a:t>
            </a:r>
            <a:r>
              <a:rPr lang="en-US" dirty="0" smtClean="0"/>
              <a:t> style casts</a:t>
            </a:r>
            <a:endParaRPr lang="en-US" dirty="0"/>
          </a:p>
        </p:txBody>
      </p:sp>
      <p:sp>
        <p:nvSpPr>
          <p:cNvPr id="79" name="Text Placeholder 2"/>
          <p:cNvSpPr txBox="1">
            <a:spLocks/>
          </p:cNvSpPr>
          <p:nvPr/>
        </p:nvSpPr>
        <p:spPr>
          <a:xfrm>
            <a:off x="269874" y="167789"/>
            <a:ext cx="7178040" cy="50990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en-US"/>
            </a:defPPr>
            <a:lvl1pPr marL="0" algn="r" defTabSz="457189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8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2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85000"/>
              </a:lnSpc>
              <a:spcBef>
                <a:spcPts val="1200"/>
              </a:spcBef>
              <a:buClr>
                <a:srgbClr val="0073AE"/>
              </a:buClr>
            </a:pPr>
            <a:r>
              <a:rPr lang="en-US" sz="2200" b="1" cap="all" dirty="0" smtClean="0">
                <a:solidFill>
                  <a:srgbClr val="30C8FE"/>
                </a:solidFill>
                <a:cs typeface="Arial"/>
              </a:rPr>
              <a:t>EFFECTIVE C++</a:t>
            </a:r>
            <a:endParaRPr lang="en-US" sz="2200" b="1" cap="all" dirty="0">
              <a:solidFill>
                <a:srgbClr val="30C8FE"/>
              </a:solidFill>
              <a:cs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A3C2D5-ADFB-4BC3-81CC-DD9F73E05E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13A8631-5E0F-4D57-A094-AC4A973368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4850" y="1254125"/>
            <a:ext cx="8166990" cy="3579132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b="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chemeClr val="tx1"/>
                </a:solidFill>
              </a:rPr>
              <a:t>C++ introduces four new cast operators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dirty="0" err="1" smtClean="0">
                <a:solidFill>
                  <a:schemeClr val="tx1"/>
                </a:solidFill>
              </a:rPr>
              <a:t>static_cast</a:t>
            </a:r>
            <a:r>
              <a:rPr lang="en-US" sz="1400" b="0" dirty="0" smtClean="0">
                <a:solidFill>
                  <a:schemeClr val="tx1"/>
                </a:solidFill>
              </a:rPr>
              <a:t>&lt;type&gt;(expression)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dirty="0" err="1" smtClean="0">
                <a:solidFill>
                  <a:schemeClr val="tx1"/>
                </a:solidFill>
              </a:rPr>
              <a:t>const_cast</a:t>
            </a:r>
            <a:r>
              <a:rPr lang="en-US" sz="1400" b="0" dirty="0" smtClean="0">
                <a:solidFill>
                  <a:schemeClr val="tx1"/>
                </a:solidFill>
              </a:rPr>
              <a:t>&lt;type&gt;(expression)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dirty="0" err="1" smtClean="0">
                <a:solidFill>
                  <a:schemeClr val="tx1"/>
                </a:solidFill>
              </a:rPr>
              <a:t>dynamic_cast</a:t>
            </a:r>
            <a:r>
              <a:rPr lang="en-US" sz="1400" b="0" dirty="0" smtClean="0">
                <a:solidFill>
                  <a:schemeClr val="tx1"/>
                </a:solidFill>
              </a:rPr>
              <a:t>&lt;type&gt;(expression)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dirty="0" err="1" smtClean="0">
                <a:solidFill>
                  <a:schemeClr val="tx1"/>
                </a:solidFill>
              </a:rPr>
              <a:t>reinterpret_cast</a:t>
            </a:r>
            <a:r>
              <a:rPr lang="en-US" sz="1400" b="0" dirty="0" smtClean="0">
                <a:solidFill>
                  <a:schemeClr val="tx1"/>
                </a:solidFill>
              </a:rPr>
              <a:t>&lt;type&gt;(expression)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b="0" dirty="0" smtClean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chemeClr val="tx1"/>
                </a:solidFill>
              </a:rPr>
              <a:t>“The need for </a:t>
            </a:r>
            <a:r>
              <a:rPr lang="en-US" sz="1400" dirty="0" err="1" smtClean="0">
                <a:solidFill>
                  <a:schemeClr val="tx1"/>
                </a:solidFill>
              </a:rPr>
              <a:t>dynamic_cast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b="0" dirty="0" smtClean="0">
                <a:solidFill>
                  <a:schemeClr val="tx1"/>
                </a:solidFill>
              </a:rPr>
              <a:t>generally arises because you want to perform derived class operation on a derived class object, but you have only a pointer or reference-to-base.”</a:t>
            </a:r>
          </a:p>
        </p:txBody>
      </p:sp>
    </p:spTree>
    <p:extLst>
      <p:ext uri="{BB962C8B-B14F-4D97-AF65-F5344CB8AC3E}">
        <p14:creationId xmlns:p14="http://schemas.microsoft.com/office/powerpoint/2010/main" val="283013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3"/>
          <p:cNvSpPr txBox="1">
            <a:spLocks/>
          </p:cNvSpPr>
          <p:nvPr/>
        </p:nvSpPr>
        <p:spPr>
          <a:xfrm>
            <a:off x="269875" y="740227"/>
            <a:ext cx="7178040" cy="377373"/>
          </a:xfrm>
          <a:prstGeom prst="rect">
            <a:avLst/>
          </a:prstGeom>
        </p:spPr>
        <p:txBody>
          <a:bodyPr/>
          <a:lstStyle>
            <a:lvl1pPr marL="0" indent="0" algn="l" defTabSz="457189" rtl="0" eaLnBrk="1" latinLnBrk="0" hangingPunct="1">
              <a:lnSpc>
                <a:spcPct val="70000"/>
              </a:lnSpc>
              <a:spcBef>
                <a:spcPts val="0"/>
              </a:spcBef>
              <a:buFont typeface="Arial"/>
              <a:buNone/>
              <a:defRPr lang="en-US" sz="2400" b="1" strike="noStrike" kern="1200" cap="all" spc="0" baseline="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Arial"/>
              </a:defRPr>
            </a:lvl1pPr>
          </a:lstStyle>
          <a:p>
            <a:r>
              <a:rPr lang="en-US" dirty="0" smtClean="0"/>
              <a:t>Prefer </a:t>
            </a:r>
            <a:r>
              <a:rPr lang="en-US" dirty="0" err="1" smtClean="0"/>
              <a:t>c++</a:t>
            </a:r>
            <a:r>
              <a:rPr lang="en-US" dirty="0" smtClean="0"/>
              <a:t> style casts</a:t>
            </a:r>
            <a:endParaRPr lang="en-US" dirty="0"/>
          </a:p>
        </p:txBody>
      </p:sp>
      <p:sp>
        <p:nvSpPr>
          <p:cNvPr id="79" name="Text Placeholder 2"/>
          <p:cNvSpPr txBox="1">
            <a:spLocks/>
          </p:cNvSpPr>
          <p:nvPr/>
        </p:nvSpPr>
        <p:spPr>
          <a:xfrm>
            <a:off x="269874" y="167789"/>
            <a:ext cx="7178040" cy="50990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en-US"/>
            </a:defPPr>
            <a:lvl1pPr marL="0" algn="r" defTabSz="457189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8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2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85000"/>
              </a:lnSpc>
              <a:spcBef>
                <a:spcPts val="1200"/>
              </a:spcBef>
              <a:buClr>
                <a:srgbClr val="0073AE"/>
              </a:buClr>
            </a:pPr>
            <a:r>
              <a:rPr lang="en-US" sz="2200" b="1" cap="all" dirty="0" smtClean="0">
                <a:solidFill>
                  <a:srgbClr val="30C8FE"/>
                </a:solidFill>
                <a:cs typeface="Arial"/>
              </a:rPr>
              <a:t>EFFECTIVE C++</a:t>
            </a:r>
            <a:endParaRPr lang="en-US" sz="2200" b="1" cap="all" dirty="0">
              <a:solidFill>
                <a:srgbClr val="30C8FE"/>
              </a:solidFill>
              <a:cs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A3C2D5-ADFB-4BC3-81CC-DD9F73E05E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90" y="1589274"/>
            <a:ext cx="5364019" cy="13846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16" y="3315407"/>
            <a:ext cx="8892768" cy="89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876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3"/>
          <p:cNvSpPr txBox="1">
            <a:spLocks/>
          </p:cNvSpPr>
          <p:nvPr/>
        </p:nvSpPr>
        <p:spPr>
          <a:xfrm>
            <a:off x="269875" y="740227"/>
            <a:ext cx="7178040" cy="377373"/>
          </a:xfrm>
          <a:prstGeom prst="rect">
            <a:avLst/>
          </a:prstGeom>
        </p:spPr>
        <p:txBody>
          <a:bodyPr/>
          <a:lstStyle>
            <a:lvl1pPr marL="0" indent="0" algn="l" defTabSz="457189" rtl="0" eaLnBrk="1" latinLnBrk="0" hangingPunct="1">
              <a:lnSpc>
                <a:spcPct val="70000"/>
              </a:lnSpc>
              <a:spcBef>
                <a:spcPts val="0"/>
              </a:spcBef>
              <a:buFont typeface="Arial"/>
              <a:buNone/>
              <a:defRPr lang="en-US" sz="2400" b="1" strike="noStrike" kern="1200" cap="all" spc="0" baseline="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Arial"/>
              </a:defRPr>
            </a:lvl1pPr>
          </a:lstStyle>
          <a:p>
            <a:r>
              <a:rPr lang="en-US" dirty="0" smtClean="0"/>
              <a:t>Prefer </a:t>
            </a:r>
            <a:r>
              <a:rPr lang="en-US" dirty="0" err="1" smtClean="0"/>
              <a:t>c++</a:t>
            </a:r>
            <a:r>
              <a:rPr lang="en-US" dirty="0" smtClean="0"/>
              <a:t> style casts</a:t>
            </a:r>
            <a:endParaRPr lang="en-US" dirty="0"/>
          </a:p>
        </p:txBody>
      </p:sp>
      <p:sp>
        <p:nvSpPr>
          <p:cNvPr id="79" name="Text Placeholder 2"/>
          <p:cNvSpPr txBox="1">
            <a:spLocks/>
          </p:cNvSpPr>
          <p:nvPr/>
        </p:nvSpPr>
        <p:spPr>
          <a:xfrm>
            <a:off x="269874" y="167789"/>
            <a:ext cx="7178040" cy="50990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en-US"/>
            </a:defPPr>
            <a:lvl1pPr marL="0" algn="r" defTabSz="457189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8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2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85000"/>
              </a:lnSpc>
              <a:spcBef>
                <a:spcPts val="1200"/>
              </a:spcBef>
              <a:buClr>
                <a:srgbClr val="0073AE"/>
              </a:buClr>
            </a:pPr>
            <a:r>
              <a:rPr lang="en-US" sz="2200" b="1" cap="all" dirty="0" smtClean="0">
                <a:solidFill>
                  <a:srgbClr val="30C8FE"/>
                </a:solidFill>
                <a:cs typeface="Arial"/>
              </a:rPr>
              <a:t>EFFECTIVE C++</a:t>
            </a:r>
            <a:endParaRPr lang="en-US" sz="2200" b="1" cap="all" dirty="0">
              <a:solidFill>
                <a:srgbClr val="30C8FE"/>
              </a:solidFill>
              <a:cs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A3C2D5-ADFB-4BC3-81CC-DD9F73E05E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173" y="3155445"/>
            <a:ext cx="5760611" cy="168888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2865" y="1219145"/>
            <a:ext cx="3609671" cy="180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81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3"/>
          <p:cNvSpPr txBox="1">
            <a:spLocks/>
          </p:cNvSpPr>
          <p:nvPr/>
        </p:nvSpPr>
        <p:spPr>
          <a:xfrm>
            <a:off x="269875" y="740227"/>
            <a:ext cx="7178040" cy="377373"/>
          </a:xfrm>
          <a:prstGeom prst="rect">
            <a:avLst/>
          </a:prstGeom>
        </p:spPr>
        <p:txBody>
          <a:bodyPr/>
          <a:lstStyle>
            <a:lvl1pPr marL="0" indent="0" algn="l" defTabSz="457189" rtl="0" eaLnBrk="1" latinLnBrk="0" hangingPunct="1">
              <a:lnSpc>
                <a:spcPct val="70000"/>
              </a:lnSpc>
              <a:spcBef>
                <a:spcPts val="0"/>
              </a:spcBef>
              <a:buFont typeface="Arial"/>
              <a:buNone/>
              <a:defRPr lang="en-US" sz="2400" b="1" strike="noStrike" kern="1200" cap="all" spc="0" baseline="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Arial"/>
              </a:defRPr>
            </a:lvl1pPr>
          </a:lstStyle>
          <a:p>
            <a:r>
              <a:rPr lang="en-US" dirty="0" err="1" smtClean="0"/>
              <a:t>Nullptr</a:t>
            </a:r>
            <a:endParaRPr lang="en-US" dirty="0"/>
          </a:p>
        </p:txBody>
      </p:sp>
      <p:sp>
        <p:nvSpPr>
          <p:cNvPr id="79" name="Text Placeholder 2"/>
          <p:cNvSpPr txBox="1">
            <a:spLocks/>
          </p:cNvSpPr>
          <p:nvPr/>
        </p:nvSpPr>
        <p:spPr>
          <a:xfrm>
            <a:off x="269874" y="167789"/>
            <a:ext cx="7178040" cy="50990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en-US"/>
            </a:defPPr>
            <a:lvl1pPr marL="0" algn="r" defTabSz="457189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8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2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85000"/>
              </a:lnSpc>
              <a:spcBef>
                <a:spcPts val="1200"/>
              </a:spcBef>
              <a:buClr>
                <a:srgbClr val="0073AE"/>
              </a:buClr>
            </a:pPr>
            <a:r>
              <a:rPr lang="en-US" sz="2200" b="1" cap="all" dirty="0" smtClean="0">
                <a:solidFill>
                  <a:srgbClr val="30C8FE"/>
                </a:solidFill>
                <a:cs typeface="Arial"/>
              </a:rPr>
              <a:t>EFFECTIVE C++</a:t>
            </a:r>
            <a:endParaRPr lang="en-US" sz="2200" b="1" cap="all" dirty="0">
              <a:solidFill>
                <a:srgbClr val="30C8FE"/>
              </a:solidFill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1067" y="1568129"/>
            <a:ext cx="75057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The constant </a:t>
            </a:r>
            <a:r>
              <a:rPr lang="en-US" sz="1400" b="1" dirty="0" smtClean="0"/>
              <a:t>0</a:t>
            </a:r>
            <a:r>
              <a:rPr lang="en-US" sz="1400" dirty="0" smtClean="0"/>
              <a:t> has had the double role of constant integer and null pointer constant.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This, of course, has led to ambiguity…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The ambiguity came from the preprocessor macro NULL, which was expanded as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endParaRPr lang="en-US" sz="1400" dirty="0" smtClean="0"/>
          </a:p>
          <a:p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endParaRPr lang="en-US" sz="1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665" y="2592146"/>
            <a:ext cx="4591050" cy="7048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1066" y="3465207"/>
            <a:ext cx="750576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C++11 corrected this by introducing a new language keyword: </a:t>
            </a:r>
            <a:r>
              <a:rPr lang="en-US" sz="1400" i="1" dirty="0" err="1" smtClean="0"/>
              <a:t>nullptr</a:t>
            </a:r>
            <a:r>
              <a:rPr lang="en-US" sz="1400" i="1" dirty="0" smtClean="0"/>
              <a:t>.</a:t>
            </a:r>
            <a:endParaRPr lang="en-US" sz="1400" dirty="0"/>
          </a:p>
          <a:p>
            <a:endParaRPr lang="en-US" sz="1400" dirty="0" smtClean="0"/>
          </a:p>
          <a:p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endParaRPr lang="en-US" sz="1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942" y="3830970"/>
            <a:ext cx="3794496" cy="9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55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3"/>
          <p:cNvSpPr txBox="1">
            <a:spLocks/>
          </p:cNvSpPr>
          <p:nvPr/>
        </p:nvSpPr>
        <p:spPr>
          <a:xfrm>
            <a:off x="269875" y="740227"/>
            <a:ext cx="7178040" cy="377373"/>
          </a:xfrm>
          <a:prstGeom prst="rect">
            <a:avLst/>
          </a:prstGeom>
        </p:spPr>
        <p:txBody>
          <a:bodyPr/>
          <a:lstStyle>
            <a:lvl1pPr marL="0" indent="0" algn="l" defTabSz="457189" rtl="0" eaLnBrk="1" latinLnBrk="0" hangingPunct="1">
              <a:lnSpc>
                <a:spcPct val="70000"/>
              </a:lnSpc>
              <a:spcBef>
                <a:spcPts val="0"/>
              </a:spcBef>
              <a:buFont typeface="Arial"/>
              <a:buNone/>
              <a:defRPr lang="en-US" sz="2400" b="1" strike="noStrike" kern="1200" cap="all" spc="0" baseline="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Arial"/>
              </a:defRPr>
            </a:lvl1pPr>
          </a:lstStyle>
          <a:p>
            <a:r>
              <a:rPr lang="en-US" dirty="0" smtClean="0"/>
              <a:t>Strongly typed enumerations</a:t>
            </a:r>
            <a:endParaRPr lang="en-US" dirty="0"/>
          </a:p>
        </p:txBody>
      </p:sp>
      <p:sp>
        <p:nvSpPr>
          <p:cNvPr id="79" name="Text Placeholder 2"/>
          <p:cNvSpPr txBox="1">
            <a:spLocks/>
          </p:cNvSpPr>
          <p:nvPr/>
        </p:nvSpPr>
        <p:spPr>
          <a:xfrm>
            <a:off x="269874" y="167789"/>
            <a:ext cx="7178040" cy="50990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en-US"/>
            </a:defPPr>
            <a:lvl1pPr marL="0" algn="r" defTabSz="457189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8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2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85000"/>
              </a:lnSpc>
              <a:spcBef>
                <a:spcPts val="1200"/>
              </a:spcBef>
              <a:buClr>
                <a:srgbClr val="0073AE"/>
              </a:buClr>
            </a:pPr>
            <a:r>
              <a:rPr lang="en-US" sz="2200" b="1" cap="all" dirty="0" smtClean="0">
                <a:solidFill>
                  <a:srgbClr val="30C8FE"/>
                </a:solidFill>
                <a:cs typeface="Arial"/>
              </a:rPr>
              <a:t>EFFECTIVE C++</a:t>
            </a:r>
            <a:endParaRPr lang="en-US" sz="2200" b="1" cap="all" dirty="0">
              <a:solidFill>
                <a:srgbClr val="30C8FE"/>
              </a:solidFill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1612" y="1282785"/>
            <a:ext cx="750576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In C++03 enumerations are not type-safe. They are effectively integers, even when enumeration types are distinct.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From Bjarne </a:t>
            </a:r>
            <a:r>
              <a:rPr lang="en-US" sz="1400" dirty="0" err="1" smtClean="0"/>
              <a:t>Stroustrup’s</a:t>
            </a:r>
            <a:r>
              <a:rPr lang="en-US" sz="1400" dirty="0" smtClean="0"/>
              <a:t> C++11 FAQ: 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- “Conventional </a:t>
            </a:r>
            <a:r>
              <a:rPr lang="en-US" sz="1400" dirty="0" err="1" smtClean="0"/>
              <a:t>enums</a:t>
            </a:r>
            <a:r>
              <a:rPr lang="en-US" sz="1400" dirty="0" smtClean="0"/>
              <a:t> export their enumerators to the surrounding scope, causing name clashes.”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31" y="2921675"/>
            <a:ext cx="4342334" cy="15956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0074" y="2700745"/>
            <a:ext cx="3492396" cy="204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552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3"/>
          <p:cNvSpPr txBox="1">
            <a:spLocks/>
          </p:cNvSpPr>
          <p:nvPr/>
        </p:nvSpPr>
        <p:spPr>
          <a:xfrm>
            <a:off x="269875" y="740227"/>
            <a:ext cx="7178040" cy="377373"/>
          </a:xfrm>
          <a:prstGeom prst="rect">
            <a:avLst/>
          </a:prstGeom>
        </p:spPr>
        <p:txBody>
          <a:bodyPr/>
          <a:lstStyle>
            <a:lvl1pPr marL="0" indent="0" algn="l" defTabSz="457189" rtl="0" eaLnBrk="1" latinLnBrk="0" hangingPunct="1">
              <a:lnSpc>
                <a:spcPct val="70000"/>
              </a:lnSpc>
              <a:spcBef>
                <a:spcPts val="0"/>
              </a:spcBef>
              <a:buFont typeface="Arial"/>
              <a:buNone/>
              <a:defRPr lang="en-US" sz="2400" b="1" strike="noStrike" kern="1200" cap="all" spc="0" baseline="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Arial"/>
              </a:defRPr>
            </a:lvl1pPr>
          </a:lstStyle>
          <a:p>
            <a:r>
              <a:rPr lang="en-US" dirty="0" smtClean="0"/>
              <a:t>Default and delete</a:t>
            </a:r>
            <a:endParaRPr lang="en-US" dirty="0"/>
          </a:p>
        </p:txBody>
      </p:sp>
      <p:sp>
        <p:nvSpPr>
          <p:cNvPr id="79" name="Text Placeholder 2"/>
          <p:cNvSpPr txBox="1">
            <a:spLocks/>
          </p:cNvSpPr>
          <p:nvPr/>
        </p:nvSpPr>
        <p:spPr>
          <a:xfrm>
            <a:off x="269874" y="167789"/>
            <a:ext cx="7178040" cy="50990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en-US"/>
            </a:defPPr>
            <a:lvl1pPr marL="0" algn="r" defTabSz="457189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8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2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85000"/>
              </a:lnSpc>
              <a:spcBef>
                <a:spcPts val="1200"/>
              </a:spcBef>
              <a:buClr>
                <a:srgbClr val="0073AE"/>
              </a:buClr>
            </a:pPr>
            <a:r>
              <a:rPr lang="en-US" sz="2200" b="1" cap="all" dirty="0" smtClean="0">
                <a:solidFill>
                  <a:srgbClr val="30C8FE"/>
                </a:solidFill>
                <a:cs typeface="Arial"/>
              </a:rPr>
              <a:t>EFFECTIVE C++</a:t>
            </a:r>
            <a:endParaRPr lang="en-US" sz="2200" b="1" cap="all" dirty="0">
              <a:solidFill>
                <a:srgbClr val="30C8FE"/>
              </a:solidFill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1067" y="1568129"/>
            <a:ext cx="7505769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If a class is defined with any constructors, the compiler will not generate a default constructor.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C++11 allows us to disable certain features by using </a:t>
            </a:r>
            <a:r>
              <a:rPr lang="en-US" sz="1400" i="1" dirty="0" smtClean="0"/>
              <a:t>delete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endParaRPr lang="en-US" sz="1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97" y="2487828"/>
            <a:ext cx="2828169" cy="22625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703" y="2329211"/>
            <a:ext cx="4162317" cy="257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250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3"/>
          <p:cNvSpPr txBox="1">
            <a:spLocks/>
          </p:cNvSpPr>
          <p:nvPr/>
        </p:nvSpPr>
        <p:spPr>
          <a:xfrm>
            <a:off x="269875" y="740227"/>
            <a:ext cx="7178040" cy="377373"/>
          </a:xfrm>
          <a:prstGeom prst="rect">
            <a:avLst/>
          </a:prstGeom>
        </p:spPr>
        <p:txBody>
          <a:bodyPr/>
          <a:lstStyle>
            <a:lvl1pPr marL="0" indent="0" algn="l" defTabSz="457189" rtl="0" eaLnBrk="1" latinLnBrk="0" hangingPunct="1">
              <a:lnSpc>
                <a:spcPct val="70000"/>
              </a:lnSpc>
              <a:spcBef>
                <a:spcPts val="0"/>
              </a:spcBef>
              <a:buFont typeface="Arial"/>
              <a:buNone/>
              <a:defRPr lang="en-US" sz="2400" b="1" strike="noStrike" kern="1200" cap="all" spc="0" baseline="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Arial"/>
              </a:defRPr>
            </a:lvl1pPr>
          </a:lstStyle>
          <a:p>
            <a:r>
              <a:rPr lang="en-US" dirty="0" smtClean="0"/>
              <a:t>Be wary of implicit conversions</a:t>
            </a:r>
            <a:endParaRPr lang="en-US" dirty="0"/>
          </a:p>
        </p:txBody>
      </p:sp>
      <p:sp>
        <p:nvSpPr>
          <p:cNvPr id="79" name="Text Placeholder 2"/>
          <p:cNvSpPr txBox="1">
            <a:spLocks/>
          </p:cNvSpPr>
          <p:nvPr/>
        </p:nvSpPr>
        <p:spPr>
          <a:xfrm>
            <a:off x="269874" y="167789"/>
            <a:ext cx="7178040" cy="50990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en-US"/>
            </a:defPPr>
            <a:lvl1pPr marL="0" algn="r" defTabSz="457189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8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2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85000"/>
              </a:lnSpc>
              <a:spcBef>
                <a:spcPts val="1200"/>
              </a:spcBef>
              <a:buClr>
                <a:srgbClr val="0073AE"/>
              </a:buClr>
            </a:pPr>
            <a:r>
              <a:rPr lang="en-US" sz="2200" b="1" cap="all" dirty="0" smtClean="0">
                <a:solidFill>
                  <a:srgbClr val="30C8FE"/>
                </a:solidFill>
                <a:cs typeface="Arial"/>
              </a:rPr>
              <a:t>EFFECTIVE C++</a:t>
            </a:r>
            <a:endParaRPr lang="en-US" sz="2200" b="1" cap="all" dirty="0">
              <a:solidFill>
                <a:srgbClr val="30C8FE"/>
              </a:solidFill>
              <a:cs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A3C2D5-ADFB-4BC3-81CC-DD9F73E05E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13A8631-5E0F-4D57-A094-AC4A973368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4850" y="1254125"/>
            <a:ext cx="7796150" cy="3579132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b="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chemeClr val="tx1"/>
                </a:solidFill>
              </a:rPr>
              <a:t>In honor of its C heritage, C++ allows implicit conversions between types.                     		  </a:t>
            </a:r>
            <a:r>
              <a:rPr lang="en-US" sz="1400" b="0" dirty="0" err="1" smtClean="0">
                <a:solidFill>
                  <a:schemeClr val="tx1"/>
                </a:solidFill>
              </a:rPr>
              <a:t>E.g</a:t>
            </a:r>
            <a:r>
              <a:rPr lang="en-US" sz="1400" b="0" dirty="0" smtClean="0">
                <a:solidFill>
                  <a:schemeClr val="tx1"/>
                </a:solidFill>
              </a:rPr>
              <a:t>: silent conversion from char to </a:t>
            </a:r>
            <a:r>
              <a:rPr lang="en-US" sz="1400" b="0" dirty="0" err="1" smtClean="0">
                <a:solidFill>
                  <a:schemeClr val="tx1"/>
                </a:solidFill>
              </a:rPr>
              <a:t>int</a:t>
            </a:r>
            <a:r>
              <a:rPr lang="en-US" sz="1400" b="0" dirty="0" smtClean="0">
                <a:solidFill>
                  <a:schemeClr val="tx1"/>
                </a:solidFill>
              </a:rPr>
              <a:t>, or short to double etc…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chemeClr val="tx1"/>
                </a:solidFill>
              </a:rPr>
              <a:t>You can’t do anything about such conversions because they are hardcoded in the language.       However, when you have your own types you have more control.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chemeClr val="tx1"/>
                </a:solidFill>
              </a:rPr>
              <a:t>Two kinds of functions allow compilers to perform such conversions: single-argument constructors and implicit type conversion operators.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chemeClr val="tx1"/>
                </a:solidFill>
              </a:rPr>
              <a:t>The fundamental problem with these functions is that they end up being called when you neither want or expect them to.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chemeClr val="tx1"/>
                </a:solidFill>
              </a:rPr>
              <a:t>This leads to definitely more difficult programs to diagnose, debug.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chemeClr val="tx1"/>
                </a:solidFill>
              </a:rPr>
              <a:t>Solution:  the “explicit” keyword for constructors and user defined conversion function.</a:t>
            </a:r>
          </a:p>
        </p:txBody>
      </p:sp>
    </p:spTree>
    <p:extLst>
      <p:ext uri="{BB962C8B-B14F-4D97-AF65-F5344CB8AC3E}">
        <p14:creationId xmlns:p14="http://schemas.microsoft.com/office/powerpoint/2010/main" val="3178805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3"/>
          <p:cNvSpPr txBox="1">
            <a:spLocks/>
          </p:cNvSpPr>
          <p:nvPr/>
        </p:nvSpPr>
        <p:spPr>
          <a:xfrm>
            <a:off x="269875" y="740227"/>
            <a:ext cx="7178040" cy="377373"/>
          </a:xfrm>
          <a:prstGeom prst="rect">
            <a:avLst/>
          </a:prstGeom>
        </p:spPr>
        <p:txBody>
          <a:bodyPr/>
          <a:lstStyle>
            <a:lvl1pPr marL="0" indent="0" algn="l" defTabSz="457189" rtl="0" eaLnBrk="1" latinLnBrk="0" hangingPunct="1">
              <a:lnSpc>
                <a:spcPct val="70000"/>
              </a:lnSpc>
              <a:spcBef>
                <a:spcPts val="0"/>
              </a:spcBef>
              <a:buFont typeface="Arial"/>
              <a:buNone/>
              <a:defRPr lang="en-US" sz="2400" b="1" strike="noStrike" kern="1200" cap="all" spc="0" baseline="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Arial"/>
              </a:defRPr>
            </a:lvl1pPr>
          </a:lstStyle>
          <a:p>
            <a:r>
              <a:rPr lang="en-US" dirty="0" smtClean="0"/>
              <a:t>Be wary of implicit conversions</a:t>
            </a:r>
            <a:endParaRPr lang="en-US" dirty="0"/>
          </a:p>
        </p:txBody>
      </p:sp>
      <p:sp>
        <p:nvSpPr>
          <p:cNvPr id="79" name="Text Placeholder 2"/>
          <p:cNvSpPr txBox="1">
            <a:spLocks/>
          </p:cNvSpPr>
          <p:nvPr/>
        </p:nvSpPr>
        <p:spPr>
          <a:xfrm>
            <a:off x="269874" y="167789"/>
            <a:ext cx="7178040" cy="50990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en-US"/>
            </a:defPPr>
            <a:lvl1pPr marL="0" algn="r" defTabSz="457189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8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2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85000"/>
              </a:lnSpc>
              <a:spcBef>
                <a:spcPts val="1200"/>
              </a:spcBef>
              <a:buClr>
                <a:srgbClr val="0073AE"/>
              </a:buClr>
            </a:pPr>
            <a:r>
              <a:rPr lang="en-US" sz="2200" b="1" cap="all" dirty="0" smtClean="0">
                <a:solidFill>
                  <a:srgbClr val="30C8FE"/>
                </a:solidFill>
                <a:cs typeface="Arial"/>
              </a:rPr>
              <a:t>EFFECTIVE C++</a:t>
            </a:r>
            <a:endParaRPr lang="en-US" sz="2200" b="1" cap="all" dirty="0">
              <a:solidFill>
                <a:srgbClr val="30C8FE"/>
              </a:solidFill>
              <a:cs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A3C2D5-ADFB-4BC3-81CC-DD9F73E05E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80" y="1343093"/>
            <a:ext cx="5929639" cy="15148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839" y="3131225"/>
            <a:ext cx="4533387" cy="140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4506"/>
      </p:ext>
    </p:extLst>
  </p:cSld>
  <p:clrMapOvr>
    <a:masterClrMapping/>
  </p:clrMapOvr>
</p:sld>
</file>

<file path=ppt/theme/theme1.xml><?xml version="1.0" encoding="utf-8"?>
<a:theme xmlns:a="http://schemas.openxmlformats.org/drawingml/2006/main" name="small swoosh - no verlap">
  <a:themeElements>
    <a:clrScheme name="Custom 28">
      <a:dk1>
        <a:sysClr val="windowText" lastClr="000000"/>
      </a:dk1>
      <a:lt1>
        <a:sysClr val="window" lastClr="FFFFFF"/>
      </a:lt1>
      <a:dk2>
        <a:srgbClr val="014C76"/>
      </a:dk2>
      <a:lt2>
        <a:srgbClr val="8EB4E3"/>
      </a:lt2>
      <a:accent1>
        <a:srgbClr val="4F81BD"/>
      </a:accent1>
      <a:accent2>
        <a:srgbClr val="00A8E3"/>
      </a:accent2>
      <a:accent3>
        <a:srgbClr val="10253F"/>
      </a:accent3>
      <a:accent4>
        <a:srgbClr val="B7DEE8"/>
      </a:accent4>
      <a:accent5>
        <a:srgbClr val="31859C"/>
      </a:accent5>
      <a:accent6>
        <a:srgbClr val="FF6600"/>
      </a:accent6>
      <a:hlink>
        <a:srgbClr val="00B050"/>
      </a:hlink>
      <a:folHlink>
        <a:srgbClr val="8EB4E3"/>
      </a:folHlink>
    </a:clrScheme>
    <a:fontScheme name="Gill Sans MT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827E6972E527429802418373950109" ma:contentTypeVersion="1" ma:contentTypeDescription="Create a new document." ma:contentTypeScope="" ma:versionID="3a193f631b8426a22ad7476c3a698751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8c5b5cd9b8d25ff6dd15848836f427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E70D58A2-FE7A-4158-9538-06C6310A6DD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8CFB444-1603-4F6D-A099-8D564D990B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6F7CE89-240D-405D-A12D-C95B54F43B60}">
  <ds:schemaRefs>
    <ds:schemaRef ds:uri="http://schemas.microsoft.com/sharepoint/v3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6674</TotalTime>
  <Words>568</Words>
  <Application>Microsoft Office PowerPoint</Application>
  <PresentationFormat>On-screen Show (16:9)</PresentationFormat>
  <Paragraphs>112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Corbel</vt:lpstr>
      <vt:lpstr>Gill Sans MT</vt:lpstr>
      <vt:lpstr>Tahoma</vt:lpstr>
      <vt:lpstr>small swoosh - no verlap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ANALYST DAY</dc:title>
  <dc:creator>Rupesh Vetha</dc:creator>
  <cp:lastModifiedBy>Toader, Andrei</cp:lastModifiedBy>
  <cp:revision>3177</cp:revision>
  <cp:lastPrinted>2013-08-12T18:00:33Z</cp:lastPrinted>
  <dcterms:created xsi:type="dcterms:W3CDTF">2014-10-02T15:43:54Z</dcterms:created>
  <dcterms:modified xsi:type="dcterms:W3CDTF">2018-10-29T09:20:05Z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0x01010090827E6972E527429802418373950109</vt:lpwstr>
  </property>
</Properties>
</file>